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52"/>
  </p:notesMasterIdLst>
  <p:handoutMasterIdLst>
    <p:handoutMasterId r:id="rId53"/>
  </p:handout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301"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9" r:id="rId43"/>
    <p:sldId id="293" r:id="rId44"/>
    <p:sldId id="294" r:id="rId45"/>
    <p:sldId id="302" r:id="rId46"/>
    <p:sldId id="295" r:id="rId47"/>
    <p:sldId id="296" r:id="rId48"/>
    <p:sldId id="297" r:id="rId49"/>
    <p:sldId id="303" r:id="rId50"/>
    <p:sldId id="300" r:id="rId51"/>
  </p:sldIdLst>
  <p:sldSz cx="9145588" cy="6858000"/>
  <p:notesSz cx="6950075" cy="9236075"/>
  <p:custDataLst>
    <p:tags r:id="rId54"/>
  </p:custDataLst>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15:guide id="1" orient="horz" pos="2160">
          <p15:clr>
            <a:srgbClr val="A4A3A4"/>
          </p15:clr>
        </p15:guide>
        <p15:guide id="2" pos="2881">
          <p15:clr>
            <a:srgbClr val="A4A3A4"/>
          </p15:clr>
        </p15:guide>
      </p15:sldGuideLst>
    </p:ext>
    <p:ext uri="{2D200454-40CA-4A62-9FC3-DE9A4176ACB9}">
      <p15:notesGuideLst xmlns:p15="http://schemas.microsoft.com/office/powerpoint/2012/main">
        <p15:guide id="1" orient="horz" pos="2909">
          <p15:clr>
            <a:srgbClr val="A4A3A4"/>
          </p15:clr>
        </p15:guide>
        <p15:guide id="2" pos="218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4352" autoAdjust="0"/>
  </p:normalViewPr>
  <p:slideViewPr>
    <p:cSldViewPr>
      <p:cViewPr varScale="1">
        <p:scale>
          <a:sx n="61" d="100"/>
          <a:sy n="61" d="100"/>
        </p:scale>
        <p:origin x="2002" y="43"/>
      </p:cViewPr>
      <p:guideLst>
        <p:guide orient="horz" pos="2160"/>
        <p:guide pos="2881"/>
      </p:guideLst>
    </p:cSldViewPr>
  </p:slideViewPr>
  <p:notesTextViewPr>
    <p:cViewPr>
      <p:scale>
        <a:sx n="1" d="1"/>
        <a:sy n="1" d="1"/>
      </p:scale>
      <p:origin x="0" y="0"/>
    </p:cViewPr>
  </p:notesTextViewPr>
  <p:notesViewPr>
    <p:cSldViewPr>
      <p:cViewPr varScale="1">
        <p:scale>
          <a:sx n="62" d="100"/>
          <a:sy n="62" d="100"/>
        </p:scale>
        <p:origin x="3134" y="77"/>
      </p:cViewPr>
      <p:guideLst>
        <p:guide orient="horz" pos="2909"/>
        <p:guide pos="2189"/>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heme" Target="theme/theme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lia Ladouceur" userId="e310b842-ce3a-4ef8-b271-c269c87bdd4c" providerId="ADAL" clId="{7BE7013A-8E54-4939-9DDF-34A8EAF0073F}"/>
  </pc:docChgLst>
  <pc:docChgLst>
    <pc:chgData name="Julia Ladouceur" userId="e310b842-ce3a-4ef8-b271-c269c87bdd4c" providerId="ADAL" clId="{6772A8E5-5A68-4CE0-91C4-DC14CB0AA26B}"/>
    <pc:docChg chg="modSld">
      <pc:chgData name="Julia Ladouceur" userId="e310b842-ce3a-4ef8-b271-c269c87bdd4c" providerId="ADAL" clId="{6772A8E5-5A68-4CE0-91C4-DC14CB0AA26B}" dt="2022-11-09T20:22:16.084" v="4" actId="20577"/>
      <pc:docMkLst>
        <pc:docMk/>
      </pc:docMkLst>
      <pc:sldChg chg="modSp modNotesTx">
        <pc:chgData name="Julia Ladouceur" userId="e310b842-ce3a-4ef8-b271-c269c87bdd4c" providerId="ADAL" clId="{6772A8E5-5A68-4CE0-91C4-DC14CB0AA26B}" dt="2022-11-09T20:22:16.084" v="4" actId="20577"/>
        <pc:sldMkLst>
          <pc:docMk/>
          <pc:sldMk cId="0" sldId="286"/>
        </pc:sldMkLst>
        <pc:spChg chg="mod">
          <ac:chgData name="Julia Ladouceur" userId="e310b842-ce3a-4ef8-b271-c269c87bdd4c" providerId="ADAL" clId="{6772A8E5-5A68-4CE0-91C4-DC14CB0AA26B}" dt="2022-11-09T20:22:08.331" v="3" actId="1076"/>
          <ac:spMkLst>
            <pc:docMk/>
            <pc:sldMk cId="0" sldId="286"/>
            <ac:spMk id="2" creationId="{00000000-0000-0000-0000-000000000000}"/>
          </ac:spMkLst>
        </pc:spChg>
        <pc:picChg chg="mod">
          <ac:chgData name="Julia Ladouceur" userId="e310b842-ce3a-4ef8-b271-c269c87bdd4c" providerId="ADAL" clId="{6772A8E5-5A68-4CE0-91C4-DC14CB0AA26B}" dt="2022-11-09T20:21:56.003" v="1" actId="1076"/>
          <ac:picMkLst>
            <pc:docMk/>
            <pc:sldMk cId="0" sldId="286"/>
            <ac:picMk id="32771" creationId="{00000000-0000-0000-0000-000000000000}"/>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488" cy="461963"/>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sz="quarter" idx="1"/>
          </p:nvPr>
        </p:nvSpPr>
        <p:spPr>
          <a:xfrm>
            <a:off x="3937000" y="0"/>
            <a:ext cx="3011488" cy="461963"/>
          </a:xfrm>
          <a:prstGeom prst="rect">
            <a:avLst/>
          </a:prstGeom>
        </p:spPr>
        <p:txBody>
          <a:bodyPr vert="horz" lIns="91440" tIns="45720" rIns="91440" bIns="45720" rtlCol="0"/>
          <a:lstStyle>
            <a:lvl1pPr algn="r">
              <a:defRPr sz="1200"/>
            </a:lvl1pPr>
          </a:lstStyle>
          <a:p>
            <a:fld id="{BB6358C2-B131-4B83-921F-A3FA783610C1}" type="datetimeFigureOut">
              <a:rPr lang="en-CA" smtClean="0"/>
              <a:t>2022-11-09</a:t>
            </a:fld>
            <a:endParaRPr lang="en-CA"/>
          </a:p>
        </p:txBody>
      </p:sp>
      <p:sp>
        <p:nvSpPr>
          <p:cNvPr id="4" name="Footer Placeholder 3"/>
          <p:cNvSpPr>
            <a:spLocks noGrp="1"/>
          </p:cNvSpPr>
          <p:nvPr>
            <p:ph type="ftr" sz="quarter" idx="2"/>
          </p:nvPr>
        </p:nvSpPr>
        <p:spPr>
          <a:xfrm>
            <a:off x="0" y="8772525"/>
            <a:ext cx="3011488" cy="461963"/>
          </a:xfrm>
          <a:prstGeom prst="rect">
            <a:avLst/>
          </a:prstGeom>
        </p:spPr>
        <p:txBody>
          <a:bodyPr vert="horz" lIns="91440" tIns="45720" rIns="91440" bIns="45720" rtlCol="0" anchor="b"/>
          <a:lstStyle>
            <a:lvl1pPr algn="l">
              <a:defRPr sz="1200"/>
            </a:lvl1pPr>
          </a:lstStyle>
          <a:p>
            <a:endParaRPr lang="en-CA"/>
          </a:p>
        </p:txBody>
      </p:sp>
      <p:sp>
        <p:nvSpPr>
          <p:cNvPr id="5" name="Slide Number Placeholder 4"/>
          <p:cNvSpPr>
            <a:spLocks noGrp="1"/>
          </p:cNvSpPr>
          <p:nvPr>
            <p:ph type="sldNum" sz="quarter" idx="3"/>
          </p:nvPr>
        </p:nvSpPr>
        <p:spPr>
          <a:xfrm>
            <a:off x="3937000" y="8772525"/>
            <a:ext cx="3011488" cy="461963"/>
          </a:xfrm>
          <a:prstGeom prst="rect">
            <a:avLst/>
          </a:prstGeom>
        </p:spPr>
        <p:txBody>
          <a:bodyPr vert="horz" lIns="91440" tIns="45720" rIns="91440" bIns="45720" rtlCol="0" anchor="b"/>
          <a:lstStyle>
            <a:lvl1pPr algn="r">
              <a:defRPr sz="1200"/>
            </a:lvl1pPr>
          </a:lstStyle>
          <a:p>
            <a:fld id="{ACA439A4-06D1-45DF-8FA8-3194323CF5F2}" type="slidenum">
              <a:rPr lang="en-CA" smtClean="0"/>
              <a:t>‹#›</a:t>
            </a:fld>
            <a:endParaRPr lang="en-CA"/>
          </a:p>
        </p:txBody>
      </p:sp>
    </p:spTree>
    <p:extLst>
      <p:ext uri="{BB962C8B-B14F-4D97-AF65-F5344CB8AC3E}">
        <p14:creationId xmlns:p14="http://schemas.microsoft.com/office/powerpoint/2010/main" val="2688015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Header Placeholder 1"/>
          <p:cNvSpPr>
            <a:spLocks noGrp="1"/>
          </p:cNvSpPr>
          <p:nvPr>
            <p:ph type="hdr" sz="quarter"/>
          </p:nvPr>
        </p:nvSpPr>
        <p:spPr>
          <a:xfrm>
            <a:off x="0" y="0"/>
            <a:ext cx="3011699" cy="461804"/>
          </a:xfrm>
          <a:prstGeom prst="rect">
            <a:avLst/>
          </a:prstGeom>
        </p:spPr>
        <p:txBody>
          <a:bodyPr vert="horz" lIns="92492" tIns="46246" rIns="92492" bIns="46246" rtlCol="0"/>
          <a:lstStyle>
            <a:lvl1pPr algn="l">
              <a:defRPr sz="1200"/>
            </a:lvl1pPr>
          </a:lstStyle>
          <a:p>
            <a:endParaRPr lang="en-CA"/>
          </a:p>
        </p:txBody>
      </p:sp>
      <p:sp>
        <p:nvSpPr>
          <p:cNvPr id="11" name="Slide Image Placeholder 3"/>
          <p:cNvSpPr>
            <a:spLocks noGrp="1" noRot="1" noChangeAspect="1"/>
          </p:cNvSpPr>
          <p:nvPr>
            <p:ph type="sldImg" idx="2"/>
          </p:nvPr>
        </p:nvSpPr>
        <p:spPr>
          <a:xfrm>
            <a:off x="1165225" y="692150"/>
            <a:ext cx="4619625" cy="3463925"/>
          </a:xfrm>
          <a:prstGeom prst="rect">
            <a:avLst/>
          </a:prstGeom>
          <a:noFill/>
          <a:ln w="12700">
            <a:solidFill>
              <a:prstClr val="black"/>
            </a:solidFill>
          </a:ln>
        </p:spPr>
        <p:txBody>
          <a:bodyPr vert="horz" lIns="92492" tIns="46246" rIns="92492" bIns="46246" rtlCol="0" anchor="ctr"/>
          <a:lstStyle/>
          <a:p>
            <a:endParaRPr lang="en-CA"/>
          </a:p>
        </p:txBody>
      </p:sp>
      <p:sp>
        <p:nvSpPr>
          <p:cNvPr id="12" name="Notes Placeholder 4"/>
          <p:cNvSpPr>
            <a:spLocks noGrp="1"/>
          </p:cNvSpPr>
          <p:nvPr>
            <p:ph type="body" sz="quarter" idx="3"/>
          </p:nvPr>
        </p:nvSpPr>
        <p:spPr>
          <a:xfrm>
            <a:off x="695008" y="4387136"/>
            <a:ext cx="5560060" cy="4156234"/>
          </a:xfrm>
          <a:prstGeom prst="rect">
            <a:avLst/>
          </a:prstGeom>
        </p:spPr>
        <p:txBody>
          <a:bodyPr vert="horz" lIns="92492" tIns="46246" rIns="92492" bIns="4624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13" name="Footer Placeholder 5"/>
          <p:cNvSpPr>
            <a:spLocks noGrp="1"/>
          </p:cNvSpPr>
          <p:nvPr>
            <p:ph type="ftr" sz="quarter" idx="4"/>
          </p:nvPr>
        </p:nvSpPr>
        <p:spPr>
          <a:xfrm>
            <a:off x="0" y="8772668"/>
            <a:ext cx="3011699" cy="461804"/>
          </a:xfrm>
          <a:prstGeom prst="rect">
            <a:avLst/>
          </a:prstGeom>
        </p:spPr>
        <p:txBody>
          <a:bodyPr vert="horz" lIns="92492" tIns="46246" rIns="92492" bIns="46246" rtlCol="0" anchor="b"/>
          <a:lstStyle>
            <a:lvl1pPr algn="l">
              <a:defRPr sz="1200"/>
            </a:lvl1pPr>
          </a:lstStyle>
          <a:p>
            <a:r>
              <a:rPr lang="en-CA" dirty="0"/>
              <a:t>© 2019 MediaSmarts</a:t>
            </a:r>
          </a:p>
        </p:txBody>
      </p:sp>
      <p:sp>
        <p:nvSpPr>
          <p:cNvPr id="14" name="Slide Number Placeholder 6"/>
          <p:cNvSpPr>
            <a:spLocks noGrp="1"/>
          </p:cNvSpPr>
          <p:nvPr>
            <p:ph type="sldNum" sz="quarter" idx="5"/>
          </p:nvPr>
        </p:nvSpPr>
        <p:spPr>
          <a:xfrm>
            <a:off x="3936768" y="8772668"/>
            <a:ext cx="3011699" cy="461804"/>
          </a:xfrm>
          <a:prstGeom prst="rect">
            <a:avLst/>
          </a:prstGeom>
        </p:spPr>
        <p:txBody>
          <a:bodyPr vert="horz" lIns="92492" tIns="46246" rIns="92492" bIns="46246" rtlCol="0" anchor="b"/>
          <a:lstStyle>
            <a:lvl1pPr algn="r">
              <a:defRPr sz="1050"/>
            </a:lvl1pPr>
          </a:lstStyle>
          <a:p>
            <a:fld id="{1454F0EA-2214-4D79-A350-2C5E12F90435}" type="slidenum">
              <a:rPr lang="en-CA" smtClean="0"/>
              <a:pPr/>
              <a:t>‹#›</a:t>
            </a:fld>
            <a:endParaRPr lang="en-CA" dirty="0"/>
          </a:p>
        </p:txBody>
      </p:sp>
    </p:spTree>
    <p:extLst>
      <p:ext uri="{BB962C8B-B14F-4D97-AF65-F5344CB8AC3E}">
        <p14:creationId xmlns:p14="http://schemas.microsoft.com/office/powerpoint/2010/main" val="212248532"/>
      </p:ext>
    </p:extLst>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a:defRPr>
    </a:lvl1pPr>
    <a:lvl2pPr indent="228600" latinLnBrk="0">
      <a:defRPr sz="1200">
        <a:latin typeface="+mj-lt"/>
        <a:ea typeface="+mj-ea"/>
        <a:cs typeface="+mj-cs"/>
        <a:sym typeface="Calibri"/>
      </a:defRPr>
    </a:lvl2pPr>
    <a:lvl3pPr indent="457200" latinLnBrk="0">
      <a:defRPr sz="1200">
        <a:latin typeface="+mj-lt"/>
        <a:ea typeface="+mj-ea"/>
        <a:cs typeface="+mj-cs"/>
        <a:sym typeface="Calibri"/>
      </a:defRPr>
    </a:lvl3pPr>
    <a:lvl4pPr indent="685800" latinLnBrk="0">
      <a:defRPr sz="1200">
        <a:latin typeface="+mj-lt"/>
        <a:ea typeface="+mj-ea"/>
        <a:cs typeface="+mj-cs"/>
        <a:sym typeface="Calibri"/>
      </a:defRPr>
    </a:lvl4pPr>
    <a:lvl5pPr indent="914400" latinLnBrk="0">
      <a:defRPr sz="1200">
        <a:latin typeface="+mj-lt"/>
        <a:ea typeface="+mj-ea"/>
        <a:cs typeface="+mj-cs"/>
        <a:sym typeface="Calibri"/>
      </a:defRPr>
    </a:lvl5pPr>
    <a:lvl6pPr indent="1143000" latinLnBrk="0">
      <a:defRPr sz="1200">
        <a:latin typeface="+mj-lt"/>
        <a:ea typeface="+mj-ea"/>
        <a:cs typeface="+mj-cs"/>
        <a:sym typeface="Calibri"/>
      </a:defRPr>
    </a:lvl6pPr>
    <a:lvl7pPr indent="1371600" latinLnBrk="0">
      <a:defRPr sz="1200">
        <a:latin typeface="+mj-lt"/>
        <a:ea typeface="+mj-ea"/>
        <a:cs typeface="+mj-cs"/>
        <a:sym typeface="Calibri"/>
      </a:defRPr>
    </a:lvl7pPr>
    <a:lvl8pPr indent="1600200" latinLnBrk="0">
      <a:defRPr sz="1200">
        <a:latin typeface="+mj-lt"/>
        <a:ea typeface="+mj-ea"/>
        <a:cs typeface="+mj-cs"/>
        <a:sym typeface="Calibri"/>
      </a:defRPr>
    </a:lvl8pPr>
    <a:lvl9pPr indent="1828800" latinLnBrk="0">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pineapplejazz.com/" TargetMode="External"/><Relationship Id="rId2" Type="http://schemas.openxmlformats.org/officeDocument/2006/relationships/slide" Target="../slides/slide12.xml"/><Relationship Id="rId1" Type="http://schemas.openxmlformats.org/officeDocument/2006/relationships/notesMaster" Target="../notesMasters/notesMaster1.xml"/><Relationship Id="rId4" Type="http://schemas.openxmlformats.org/officeDocument/2006/relationships/hyperlink" Target="https://creativecommons.org/licenses/by/4.0/"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Shape 104"/>
          <p:cNvSpPr>
            <a:spLocks noGrp="1"/>
          </p:cNvSpPr>
          <p:nvPr>
            <p:ph type="body" sz="quarter" idx="1"/>
          </p:nvPr>
        </p:nvSpPr>
        <p:spPr/>
        <p:txBody>
          <a:bodyPr/>
          <a:lstStyle/>
          <a:p>
            <a:r>
              <a:rPr lang="en-CA"/>
              <a:t>Welcome to our session on exploring online privacy. </a:t>
            </a:r>
          </a:p>
          <a:p>
            <a:endParaRPr lang="en-CA"/>
          </a:p>
          <a:p>
            <a:r>
              <a:rPr lang="en-CA"/>
              <a:t>We’re going to have some time for questions at the end, but I’d also like to invite you to just raise your hand any time you have a question along the way. </a:t>
            </a:r>
            <a:endParaRPr lang="en-CA" dirty="0"/>
          </a:p>
        </p:txBody>
      </p:sp>
      <p:sp>
        <p:nvSpPr>
          <p:cNvPr id="5" name="Slide Image Placeholder 4"/>
          <p:cNvSpPr>
            <a:spLocks noGrp="1" noRot="1" noChangeAspect="1"/>
          </p:cNvSpPr>
          <p:nvPr>
            <p:ph type="sldImg"/>
          </p:nvPr>
        </p:nvSpPr>
        <p:spPr/>
      </p:sp>
      <p:sp>
        <p:nvSpPr>
          <p:cNvPr id="8" name="Footer Placeholder 5"/>
          <p:cNvSpPr>
            <a:spLocks noGrp="1"/>
          </p:cNvSpPr>
          <p:nvPr>
            <p:ph type="ftr" sz="quarter" idx="4"/>
          </p:nvPr>
        </p:nvSpPr>
        <p:spPr>
          <a:xfrm>
            <a:off x="0" y="8772668"/>
            <a:ext cx="3011699" cy="461804"/>
          </a:xfrm>
          <a:prstGeom prst="rect">
            <a:avLst/>
          </a:prstGeom>
        </p:spPr>
        <p:txBody>
          <a:bodyPr vert="horz" lIns="92492" tIns="46246" rIns="92492" bIns="46246" rtlCol="0" anchor="b"/>
          <a:lstStyle>
            <a:lvl1pPr algn="l">
              <a:defRPr sz="1200"/>
            </a:lvl1pPr>
          </a:lstStyle>
          <a:p>
            <a:r>
              <a:rPr lang="en-CA" dirty="0"/>
              <a:t>© 2019 MediaSmarts</a:t>
            </a:r>
          </a:p>
        </p:txBody>
      </p:sp>
      <p:sp>
        <p:nvSpPr>
          <p:cNvPr id="9" name="Slide Number Placeholder 6"/>
          <p:cNvSpPr>
            <a:spLocks noGrp="1"/>
          </p:cNvSpPr>
          <p:nvPr>
            <p:ph type="sldNum" sz="quarter" idx="5"/>
          </p:nvPr>
        </p:nvSpPr>
        <p:spPr>
          <a:xfrm>
            <a:off x="3936768" y="8772668"/>
            <a:ext cx="3011699" cy="461804"/>
          </a:xfrm>
          <a:prstGeom prst="rect">
            <a:avLst/>
          </a:prstGeom>
        </p:spPr>
        <p:txBody>
          <a:bodyPr vert="horz" lIns="92492" tIns="46246" rIns="92492" bIns="46246" rtlCol="0" anchor="b"/>
          <a:lstStyle>
            <a:lvl1pPr algn="r">
              <a:defRPr sz="1050"/>
            </a:lvl1pPr>
          </a:lstStyle>
          <a:p>
            <a:fld id="{1454F0EA-2214-4D79-A350-2C5E12F90435}" type="slidenum">
              <a:rPr lang="en-CA" smtClean="0"/>
              <a:pPr/>
              <a:t>1</a:t>
            </a:fld>
            <a:endParaRPr lang="en-CA"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Shape 146"/>
          <p:cNvSpPr>
            <a:spLocks noGrp="1"/>
          </p:cNvSpPr>
          <p:nvPr>
            <p:ph type="body" sz="quarter" idx="1"/>
          </p:nvPr>
        </p:nvSpPr>
        <p:spPr/>
        <p:txBody>
          <a:bodyPr/>
          <a:lstStyle/>
          <a:p>
            <a:r>
              <a:rPr lang="en-CA" dirty="0">
                <a:solidFill>
                  <a:schemeClr val="tx1"/>
                </a:solidFill>
              </a:rPr>
              <a:t>You can also cover the cameras on laptops and other devices when you’re not using them so that you</a:t>
            </a:r>
            <a:r>
              <a:rPr lang="en-CA" baseline="0" dirty="0">
                <a:solidFill>
                  <a:schemeClr val="tx1"/>
                </a:solidFill>
              </a:rPr>
              <a:t> can’t be seen by them when you don’t want to be</a:t>
            </a:r>
            <a:r>
              <a:rPr lang="en-CA" dirty="0">
                <a:solidFill>
                  <a:schemeClr val="tx1"/>
                </a:solidFill>
              </a:rPr>
              <a:t>. You can do this with a sticky note or something similar that’s easy to take off when you want to use the camera.</a:t>
            </a:r>
          </a:p>
        </p:txBody>
      </p:sp>
      <p:sp>
        <p:nvSpPr>
          <p:cNvPr id="4" name="Footer Placeholder 5"/>
          <p:cNvSpPr>
            <a:spLocks noGrp="1"/>
          </p:cNvSpPr>
          <p:nvPr>
            <p:ph type="ftr" sz="quarter" idx="4"/>
          </p:nvPr>
        </p:nvSpPr>
        <p:spPr/>
        <p:txBody>
          <a:bodyPr/>
          <a:lstStyle>
            <a:lvl1pPr algn="l">
              <a:defRPr sz="12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050"/>
            </a:lvl1pPr>
          </a:lstStyle>
          <a:p>
            <a:fld id="{1454F0EA-2214-4D79-A350-2C5E12F90435}" type="slidenum">
              <a:rPr lang="en-CA" smtClean="0"/>
              <a:pPr/>
              <a:t>10</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Shape 150"/>
          <p:cNvSpPr>
            <a:spLocks noGrp="1"/>
          </p:cNvSpPr>
          <p:nvPr>
            <p:ph type="body" sz="quarter" idx="1"/>
          </p:nvPr>
        </p:nvSpPr>
        <p:spPr/>
        <p:txBody>
          <a:bodyPr/>
          <a:lstStyle/>
          <a:p>
            <a:r>
              <a:rPr lang="en-CA" dirty="0"/>
              <a:t>You can control how much your computer remembers by using Incognito or Private Browsing mode. </a:t>
            </a:r>
          </a:p>
          <a:p>
            <a:endParaRPr lang="en-CA" dirty="0"/>
          </a:p>
          <a:p>
            <a:r>
              <a:rPr lang="en-CA" dirty="0"/>
              <a:t>Using this keeps your browser from recording which sites you visit. It also won’t remember any account information or passwords that you enter.</a:t>
            </a:r>
          </a:p>
          <a:p>
            <a:endParaRPr lang="en-CA" dirty="0"/>
          </a:p>
          <a:p>
            <a:r>
              <a:rPr lang="en-CA" dirty="0"/>
              <a:t>Just remember that it doesn’t usually stop the websites from recording what you do there.</a:t>
            </a:r>
          </a:p>
        </p:txBody>
      </p:sp>
      <p:sp>
        <p:nvSpPr>
          <p:cNvPr id="4" name="Footer Placeholder 5"/>
          <p:cNvSpPr>
            <a:spLocks noGrp="1"/>
          </p:cNvSpPr>
          <p:nvPr>
            <p:ph type="ftr" sz="quarter" idx="4"/>
          </p:nvPr>
        </p:nvSpPr>
        <p:spPr/>
        <p:txBody>
          <a:bodyPr/>
          <a:lstStyle>
            <a:lvl1pPr algn="l">
              <a:defRPr sz="12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050"/>
            </a:lvl1pPr>
          </a:lstStyle>
          <a:p>
            <a:fld id="{1454F0EA-2214-4D79-A350-2C5E12F90435}" type="slidenum">
              <a:rPr lang="en-CA" smtClean="0"/>
              <a:pPr/>
              <a:t>11</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Shape 155"/>
          <p:cNvSpPr>
            <a:spLocks noGrp="1"/>
          </p:cNvSpPr>
          <p:nvPr>
            <p:ph type="body" sz="quarter" idx="1"/>
          </p:nvPr>
        </p:nvSpPr>
        <p:spPr/>
        <p:txBody>
          <a:bodyPr/>
          <a:lstStyle/>
          <a:p>
            <a:r>
              <a:rPr lang="en-CA"/>
              <a:t>That matters because websites and advertisers use what they know to make a profile of you. They use that profile to decide what advertisements to show you, but it may also be used to decide everything from how much you pay for things to whether or not you can get insurance.</a:t>
            </a:r>
          </a:p>
          <a:p>
            <a:endParaRPr lang="en-CA"/>
          </a:p>
          <a:p>
            <a:endParaRPr lang="en-CA"/>
          </a:p>
          <a:p>
            <a:r>
              <a:rPr lang="en-CA"/>
              <a:t>Graphic credit: </a:t>
            </a:r>
            <a:r>
              <a:rPr lang="en-CA">
                <a:hlinkClick r:id="rId3"/>
              </a:rPr>
              <a:t>Tijmen Schep</a:t>
            </a:r>
            <a:r>
              <a:rPr lang="en-CA"/>
              <a:t> under </a:t>
            </a:r>
            <a:r>
              <a:rPr lang="en-CA">
                <a:hlinkClick r:id="rId4"/>
              </a:rPr>
              <a:t>CC-BY 4.0 License.</a:t>
            </a:r>
            <a:endParaRPr lang="en-CA" dirty="0">
              <a:hlinkClick r:id="rId4"/>
            </a:endParaRPr>
          </a:p>
        </p:txBody>
      </p:sp>
      <p:sp>
        <p:nvSpPr>
          <p:cNvPr id="4" name="Footer Placeholder 5"/>
          <p:cNvSpPr>
            <a:spLocks noGrp="1"/>
          </p:cNvSpPr>
          <p:nvPr>
            <p:ph type="ftr" sz="quarter" idx="4"/>
          </p:nvPr>
        </p:nvSpPr>
        <p:spPr/>
        <p:txBody>
          <a:bodyPr/>
          <a:lstStyle>
            <a:lvl1pPr algn="l">
              <a:defRPr sz="12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050"/>
            </a:lvl1pPr>
          </a:lstStyle>
          <a:p>
            <a:fld id="{1454F0EA-2214-4D79-A350-2C5E12F90435}" type="slidenum">
              <a:rPr lang="en-CA" smtClean="0"/>
              <a:pPr/>
              <a:t>12</a:t>
            </a:fld>
            <a:endParaRPr lang="en-CA" dirty="0"/>
          </a:p>
        </p:txBody>
      </p:sp>
      <p:sp>
        <p:nvSpPr>
          <p:cNvPr id="11" name="Slide Image Placeholder 10"/>
          <p:cNvSpPr>
            <a:spLocks noGrp="1" noRot="1" noChangeAspect="1"/>
          </p:cNvSpPr>
          <p:nvPr>
            <p:ph type="sldImg"/>
          </p:nvPr>
        </p:nvSpPr>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 name="Shape 167"/>
          <p:cNvSpPr>
            <a:spLocks noGrp="1"/>
          </p:cNvSpPr>
          <p:nvPr>
            <p:ph type="body" sz="quarter" idx="1"/>
          </p:nvPr>
        </p:nvSpPr>
        <p:spPr/>
        <p:txBody>
          <a:bodyPr/>
          <a:lstStyle/>
          <a:p>
            <a:r>
              <a:rPr lang="en-CA" dirty="0"/>
              <a:t>There are ways that you can limit how much apps and websites, and the companies that own them, know about you. </a:t>
            </a:r>
          </a:p>
          <a:p>
            <a:endParaRPr lang="en-CA" dirty="0"/>
          </a:p>
          <a:p>
            <a:r>
              <a:rPr lang="en-CA" dirty="0"/>
              <a:t>The best ways to do this are to use a browser that’s designed to give you more privacy, like Firefox or Brave, and to use extensions that protect your privacy.</a:t>
            </a:r>
          </a:p>
          <a:p>
            <a:endParaRPr lang="en-CA" dirty="0"/>
          </a:p>
          <a:p>
            <a:r>
              <a:rPr lang="en-CA" dirty="0"/>
              <a:t>Extensions are little programs that work with your browser.</a:t>
            </a:r>
          </a:p>
          <a:p>
            <a:endParaRPr lang="en-CA" dirty="0"/>
          </a:p>
          <a:p>
            <a:r>
              <a:rPr lang="en-CA" dirty="0"/>
              <a:t>To find extensions on Firefox, click on Add-Ons and then search for the extension you want. </a:t>
            </a:r>
          </a:p>
          <a:p>
            <a:endParaRPr lang="en-CA" dirty="0"/>
          </a:p>
          <a:p>
            <a:r>
              <a:rPr lang="en-CA" dirty="0"/>
              <a:t>On Chrome and Edge, click on Extensions; on Safari, click Safari Extensions.</a:t>
            </a:r>
          </a:p>
          <a:p>
            <a:endParaRPr lang="en-CA" dirty="0"/>
          </a:p>
          <a:p>
            <a:r>
              <a:rPr lang="en-CA" dirty="0"/>
              <a:t>Privacy Badger, </a:t>
            </a:r>
            <a:r>
              <a:rPr lang="en-CA" dirty="0" err="1"/>
              <a:t>Ghostery</a:t>
            </a:r>
            <a:r>
              <a:rPr lang="en-CA" dirty="0"/>
              <a:t> and Disconnect are all extensions that will block most websites from tracking you online.</a:t>
            </a:r>
          </a:p>
        </p:txBody>
      </p:sp>
      <p:sp>
        <p:nvSpPr>
          <p:cNvPr id="4" name="Footer Placeholder 5"/>
          <p:cNvSpPr>
            <a:spLocks noGrp="1"/>
          </p:cNvSpPr>
          <p:nvPr>
            <p:ph type="ftr" sz="quarter" idx="4"/>
          </p:nvPr>
        </p:nvSpPr>
        <p:spPr/>
        <p:txBody>
          <a:bodyPr/>
          <a:lstStyle>
            <a:lvl1pPr algn="l">
              <a:defRPr sz="12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050"/>
            </a:lvl1pPr>
          </a:lstStyle>
          <a:p>
            <a:fld id="{1454F0EA-2214-4D79-A350-2C5E12F90435}" type="slidenum">
              <a:rPr lang="en-CA" smtClean="0"/>
              <a:pPr/>
              <a:t>13</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There’s also a Disconnect app you can get for iOS or Android devices.</a:t>
            </a:r>
          </a:p>
          <a:p>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pPr/>
              <a:t>14</a:t>
            </a:fld>
            <a:endParaRPr lang="en-CA" dirty="0"/>
          </a:p>
        </p:txBody>
      </p:sp>
    </p:spTree>
    <p:extLst>
      <p:ext uri="{BB962C8B-B14F-4D97-AF65-F5344CB8AC3E}">
        <p14:creationId xmlns:p14="http://schemas.microsoft.com/office/powerpoint/2010/main" val="41314493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Shape 170"/>
          <p:cNvSpPr>
            <a:spLocks noGrp="1"/>
          </p:cNvSpPr>
          <p:nvPr>
            <p:ph type="body" sz="quarter" idx="1"/>
          </p:nvPr>
        </p:nvSpPr>
        <p:spPr/>
        <p:txBody>
          <a:bodyPr/>
          <a:lstStyle/>
          <a:p>
            <a:r>
              <a:rPr lang="en-CA" dirty="0"/>
              <a:t>If you’re using a computer that isn’t yours, like a friend’s or a public computer at the library, always use private browsing if you can. If you can’t, make sure to click “No” any time the browser asks if it should remember your account or password for next time. </a:t>
            </a:r>
          </a:p>
          <a:p>
            <a:endParaRPr lang="en-CA" dirty="0"/>
          </a:p>
        </p:txBody>
      </p:sp>
      <p:sp>
        <p:nvSpPr>
          <p:cNvPr id="4" name="Footer Placeholder 5"/>
          <p:cNvSpPr>
            <a:spLocks noGrp="1"/>
          </p:cNvSpPr>
          <p:nvPr>
            <p:ph type="ftr" sz="quarter" idx="4"/>
          </p:nvPr>
        </p:nvSpPr>
        <p:spPr/>
        <p:txBody>
          <a:bodyPr/>
          <a:lstStyle>
            <a:lvl1pPr algn="l">
              <a:defRPr sz="12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050"/>
            </a:lvl1pPr>
          </a:lstStyle>
          <a:p>
            <a:fld id="{1454F0EA-2214-4D79-A350-2C5E12F90435}" type="slidenum">
              <a:rPr lang="en-CA" smtClean="0"/>
              <a:pPr/>
              <a:t>15</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 name="Shape 174"/>
          <p:cNvSpPr>
            <a:spLocks noGrp="1"/>
          </p:cNvSpPr>
          <p:nvPr>
            <p:ph type="body" sz="quarter" idx="1"/>
          </p:nvPr>
        </p:nvSpPr>
        <p:spPr/>
        <p:txBody>
          <a:bodyPr/>
          <a:lstStyle/>
          <a:p>
            <a:r>
              <a:rPr lang="en-CA"/>
              <a:t>Now that we’ve covered the basics, let’s talk about keeping yourself private when you’re using social networks.</a:t>
            </a:r>
          </a:p>
        </p:txBody>
      </p:sp>
      <p:sp>
        <p:nvSpPr>
          <p:cNvPr id="4" name="Footer Placeholder 5"/>
          <p:cNvSpPr>
            <a:spLocks noGrp="1"/>
          </p:cNvSpPr>
          <p:nvPr>
            <p:ph type="ftr" sz="quarter" idx="4"/>
          </p:nvPr>
        </p:nvSpPr>
        <p:spPr/>
        <p:txBody>
          <a:bodyPr/>
          <a:lstStyle>
            <a:lvl1pPr algn="l">
              <a:defRPr sz="12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050"/>
            </a:lvl1pPr>
          </a:lstStyle>
          <a:p>
            <a:fld id="{1454F0EA-2214-4D79-A350-2C5E12F90435}" type="slidenum">
              <a:rPr lang="en-CA" smtClean="0"/>
              <a:pPr/>
              <a:t>16</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Shape 178"/>
          <p:cNvSpPr>
            <a:spLocks noGrp="1"/>
          </p:cNvSpPr>
          <p:nvPr>
            <p:ph type="body" sz="quarter" idx="1"/>
          </p:nvPr>
        </p:nvSpPr>
        <p:spPr/>
        <p:txBody>
          <a:bodyPr/>
          <a:lstStyle/>
          <a:p>
            <a:r>
              <a:rPr lang="en-CA"/>
              <a:t>You may already be using a social network like Facebook, or you might just be thinking about starting to use them.</a:t>
            </a:r>
          </a:p>
          <a:p>
            <a:endParaRPr lang="en-CA"/>
          </a:p>
          <a:p>
            <a:r>
              <a:rPr lang="en-CA"/>
              <a:t>Once you’ve signed up, you can look for the names of people you know and connect with them.</a:t>
            </a:r>
          </a:p>
          <a:p>
            <a:endParaRPr lang="en-CA"/>
          </a:p>
          <a:p>
            <a:r>
              <a:rPr lang="en-CA"/>
              <a:t>Once you’ve started to make connections, a lot of social networks also suggest people they think you might know or might want to connect with. </a:t>
            </a:r>
          </a:p>
        </p:txBody>
      </p:sp>
      <p:sp>
        <p:nvSpPr>
          <p:cNvPr id="4" name="Footer Placeholder 5"/>
          <p:cNvSpPr>
            <a:spLocks noGrp="1"/>
          </p:cNvSpPr>
          <p:nvPr>
            <p:ph type="ftr" sz="quarter" idx="4"/>
          </p:nvPr>
        </p:nvSpPr>
        <p:spPr/>
        <p:txBody>
          <a:bodyPr/>
          <a:lstStyle>
            <a:lvl1pPr algn="l">
              <a:defRPr sz="12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050"/>
            </a:lvl1pPr>
          </a:lstStyle>
          <a:p>
            <a:fld id="{1454F0EA-2214-4D79-A350-2C5E12F90435}" type="slidenum">
              <a:rPr lang="en-CA" smtClean="0"/>
              <a:pPr/>
              <a:t>17</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 name="Shape 187"/>
          <p:cNvSpPr>
            <a:spLocks noGrp="1"/>
          </p:cNvSpPr>
          <p:nvPr>
            <p:ph type="body" sz="quarter" idx="1"/>
          </p:nvPr>
        </p:nvSpPr>
        <p:spPr/>
        <p:txBody>
          <a:bodyPr/>
          <a:lstStyle/>
          <a:p>
            <a:r>
              <a:rPr lang="en-CA"/>
              <a:t>There are lots of different social networks, but when it comes to privacy there are really only two kinds of social networks we need to be aware of:</a:t>
            </a:r>
          </a:p>
          <a:p>
            <a:endParaRPr lang="en-CA"/>
          </a:p>
          <a:p>
            <a:r>
              <a:rPr lang="en-CA"/>
              <a:t>Some social networks are open. Anything you post on an open network can be seen by anyone who chooses to “follow” you, and you don’t automatically see what they post. Twitter, YouTube and Pinterest are all open social networks. </a:t>
            </a:r>
          </a:p>
          <a:p>
            <a:endParaRPr lang="en-CA"/>
          </a:p>
          <a:p>
            <a:r>
              <a:rPr lang="en-CA"/>
              <a:t>On closed social networks, two people have to decide to “friend” one another. Only your friends can see what you post, and you see what they post. Facebook and Instagram are examples of closed networks.</a:t>
            </a:r>
            <a:endParaRPr lang="en-CA" dirty="0"/>
          </a:p>
        </p:txBody>
      </p:sp>
      <p:sp>
        <p:nvSpPr>
          <p:cNvPr id="4" name="Footer Placeholder 5"/>
          <p:cNvSpPr>
            <a:spLocks noGrp="1"/>
          </p:cNvSpPr>
          <p:nvPr>
            <p:ph type="ftr" sz="quarter" idx="4"/>
          </p:nvPr>
        </p:nvSpPr>
        <p:spPr/>
        <p:txBody>
          <a:bodyPr/>
          <a:lstStyle>
            <a:lvl1pPr algn="l">
              <a:defRPr sz="12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050"/>
            </a:lvl1pPr>
          </a:lstStyle>
          <a:p>
            <a:fld id="{1454F0EA-2214-4D79-A350-2C5E12F90435}" type="slidenum">
              <a:rPr lang="en-CA" smtClean="0"/>
              <a:pPr/>
              <a:t>18</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Shape 190"/>
          <p:cNvSpPr>
            <a:spLocks noGrp="1"/>
          </p:cNvSpPr>
          <p:nvPr>
            <p:ph type="body" sz="quarter" idx="1"/>
          </p:nvPr>
        </p:nvSpPr>
        <p:spPr/>
        <p:txBody>
          <a:bodyPr/>
          <a:lstStyle/>
          <a:p>
            <a:r>
              <a:rPr lang="en-CA"/>
              <a:t>You have to think carefully about who you accept as a friend on a closed network, because they see everything you post and can share it with their own friends – who may not be the same as yours.</a:t>
            </a:r>
          </a:p>
          <a:p>
            <a:endParaRPr lang="en-CA"/>
          </a:p>
          <a:p>
            <a:r>
              <a:rPr lang="en-CA"/>
              <a:t>Don’t accept friend requests from people you don’t know or don’t trust. </a:t>
            </a:r>
          </a:p>
          <a:p>
            <a:endParaRPr lang="en-CA"/>
          </a:p>
          <a:p>
            <a:r>
              <a:rPr lang="en-CA"/>
              <a:t>We’ll look at how you can control which friends see different posts in a few minutes.</a:t>
            </a:r>
          </a:p>
          <a:p>
            <a:endParaRPr lang="en-CA"/>
          </a:p>
          <a:p>
            <a:endParaRPr lang="en-CA"/>
          </a:p>
          <a:p>
            <a:endParaRPr lang="en-CA"/>
          </a:p>
        </p:txBody>
      </p:sp>
      <p:sp>
        <p:nvSpPr>
          <p:cNvPr id="4" name="Footer Placeholder 5"/>
          <p:cNvSpPr>
            <a:spLocks noGrp="1"/>
          </p:cNvSpPr>
          <p:nvPr>
            <p:ph type="ftr" sz="quarter" idx="4"/>
          </p:nvPr>
        </p:nvSpPr>
        <p:spPr/>
        <p:txBody>
          <a:bodyPr/>
          <a:lstStyle>
            <a:lvl1pPr algn="l">
              <a:defRPr sz="12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050"/>
            </a:lvl1pPr>
          </a:lstStyle>
          <a:p>
            <a:fld id="{1454F0EA-2214-4D79-A350-2C5E12F90435}" type="slidenum">
              <a:rPr lang="en-CA" smtClean="0"/>
              <a:pPr/>
              <a:t>19</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Shape 110"/>
          <p:cNvSpPr>
            <a:spLocks noGrp="1"/>
          </p:cNvSpPr>
          <p:nvPr>
            <p:ph type="body" sz="quarter" idx="1"/>
          </p:nvPr>
        </p:nvSpPr>
        <p:spPr/>
        <p:txBody>
          <a:bodyPr/>
          <a:lstStyle/>
          <a:p>
            <a:r>
              <a:rPr lang="en-CA"/>
              <a:t>Before we get started, I’d like you to think for a minute about what you’re hoping to learn in this workshop.</a:t>
            </a:r>
          </a:p>
          <a:p>
            <a:endParaRPr lang="en-CA"/>
          </a:p>
          <a:p>
            <a:r>
              <a:rPr lang="en-CA"/>
              <a:t>You don’t have to answer out loud. Just think about –</a:t>
            </a:r>
          </a:p>
          <a:p>
            <a:endParaRPr lang="en-CA"/>
          </a:p>
          <a:p>
            <a:r>
              <a:rPr lang="en-CA"/>
              <a:t>What are some things you like to share on the internet?</a:t>
            </a:r>
          </a:p>
          <a:p>
            <a:endParaRPr lang="en-CA"/>
          </a:p>
          <a:p>
            <a:r>
              <a:rPr lang="en-CA"/>
              <a:t>What are some things that you’d like to keep private?</a:t>
            </a:r>
          </a:p>
          <a:p>
            <a:endParaRPr lang="en-CA"/>
          </a:p>
          <a:p>
            <a:r>
              <a:rPr lang="en-CA"/>
              <a:t>How do you think the internet could help you do those things?</a:t>
            </a:r>
            <a:endParaRPr lang="en-CA" dirty="0"/>
          </a:p>
        </p:txBody>
      </p:sp>
      <p:sp>
        <p:nvSpPr>
          <p:cNvPr id="4" name="Footer Placeholder 5"/>
          <p:cNvSpPr>
            <a:spLocks noGrp="1"/>
          </p:cNvSpPr>
          <p:nvPr>
            <p:ph type="ftr" sz="quarter" idx="4"/>
          </p:nvPr>
        </p:nvSpPr>
        <p:spPr/>
        <p:txBody>
          <a:bodyPr/>
          <a:lstStyle>
            <a:lvl1pPr algn="l">
              <a:defRPr sz="12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050"/>
            </a:lvl1pPr>
          </a:lstStyle>
          <a:p>
            <a:fld id="{1454F0EA-2214-4D79-A350-2C5E12F90435}" type="slidenum">
              <a:rPr lang="en-CA" smtClean="0"/>
              <a:pPr/>
              <a:t>2</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Shape 194"/>
          <p:cNvSpPr>
            <a:spLocks noGrp="1"/>
          </p:cNvSpPr>
          <p:nvPr>
            <p:ph type="body" sz="quarter" idx="1"/>
          </p:nvPr>
        </p:nvSpPr>
        <p:spPr/>
        <p:txBody>
          <a:bodyPr/>
          <a:lstStyle/>
          <a:p>
            <a:r>
              <a:rPr lang="en-CA"/>
              <a:t>If you Friend someone and later change your mind, you can Unfriend them. That means they won’t see your posts anymore and you won’t see theirs.</a:t>
            </a:r>
          </a:p>
          <a:p>
            <a:endParaRPr lang="en-CA"/>
          </a:p>
          <a:p>
            <a:r>
              <a:rPr lang="en-CA"/>
              <a:t>To Unfriend someone, go to their timeline, click on Friends and then click Unfriend.</a:t>
            </a:r>
          </a:p>
        </p:txBody>
      </p:sp>
      <p:sp>
        <p:nvSpPr>
          <p:cNvPr id="4" name="Footer Placeholder 5"/>
          <p:cNvSpPr>
            <a:spLocks noGrp="1"/>
          </p:cNvSpPr>
          <p:nvPr>
            <p:ph type="ftr" sz="quarter" idx="4"/>
          </p:nvPr>
        </p:nvSpPr>
        <p:spPr/>
        <p:txBody>
          <a:bodyPr/>
          <a:lstStyle>
            <a:lvl1pPr algn="l">
              <a:defRPr sz="12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050"/>
            </a:lvl1pPr>
          </a:lstStyle>
          <a:p>
            <a:fld id="{1454F0EA-2214-4D79-A350-2C5E12F90435}" type="slidenum">
              <a:rPr lang="en-CA" smtClean="0"/>
              <a:pPr/>
              <a:t>20</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 name="Shape 198"/>
          <p:cNvSpPr>
            <a:spLocks noGrp="1"/>
          </p:cNvSpPr>
          <p:nvPr>
            <p:ph type="body" sz="quarter" idx="1"/>
          </p:nvPr>
        </p:nvSpPr>
        <p:spPr/>
        <p:txBody>
          <a:bodyPr/>
          <a:lstStyle/>
          <a:p>
            <a:r>
              <a:rPr lang="en-CA"/>
              <a:t>If you want to totally cut off contact from someone you can Block them.</a:t>
            </a:r>
          </a:p>
          <a:p>
            <a:endParaRPr lang="en-CA"/>
          </a:p>
          <a:p>
            <a:r>
              <a:rPr lang="en-CA"/>
              <a:t>If you Block someone they can’t send you a new Friend request, can’t see anything on your profile and can’t send you messages on that network.</a:t>
            </a:r>
          </a:p>
          <a:p>
            <a:endParaRPr lang="en-CA"/>
          </a:p>
          <a:p>
            <a:r>
              <a:rPr lang="en-CA"/>
              <a:t>To block someone, go to Settings and then pick Blocking on the left menu.</a:t>
            </a:r>
            <a:endParaRPr lang="en-CA" dirty="0"/>
          </a:p>
        </p:txBody>
      </p:sp>
      <p:sp>
        <p:nvSpPr>
          <p:cNvPr id="4" name="Footer Placeholder 5"/>
          <p:cNvSpPr>
            <a:spLocks noGrp="1"/>
          </p:cNvSpPr>
          <p:nvPr>
            <p:ph type="ftr" sz="quarter" idx="4"/>
          </p:nvPr>
        </p:nvSpPr>
        <p:spPr/>
        <p:txBody>
          <a:bodyPr/>
          <a:lstStyle>
            <a:lvl1pPr algn="l">
              <a:defRPr sz="12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050"/>
            </a:lvl1pPr>
          </a:lstStyle>
          <a:p>
            <a:fld id="{1454F0EA-2214-4D79-A350-2C5E12F90435}" type="slidenum">
              <a:rPr lang="en-CA" smtClean="0"/>
              <a:pPr/>
              <a:t>21</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 name="Shape 202"/>
          <p:cNvSpPr>
            <a:spLocks noGrp="1"/>
          </p:cNvSpPr>
          <p:nvPr>
            <p:ph type="body" sz="quarter" idx="1"/>
          </p:nvPr>
        </p:nvSpPr>
        <p:spPr/>
        <p:txBody>
          <a:bodyPr/>
          <a:lstStyle/>
          <a:p>
            <a:r>
              <a:rPr lang="en-CA"/>
              <a:t>Then type the name of the person you want to block into “Block Users”. Once you’ve chosen the right person click on Block.</a:t>
            </a:r>
          </a:p>
        </p:txBody>
      </p:sp>
      <p:sp>
        <p:nvSpPr>
          <p:cNvPr id="4" name="Footer Placeholder 5"/>
          <p:cNvSpPr>
            <a:spLocks noGrp="1"/>
          </p:cNvSpPr>
          <p:nvPr>
            <p:ph type="ftr" sz="quarter" idx="4"/>
          </p:nvPr>
        </p:nvSpPr>
        <p:spPr/>
        <p:txBody>
          <a:bodyPr/>
          <a:lstStyle>
            <a:lvl1pPr algn="l">
              <a:defRPr sz="12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050"/>
            </a:lvl1pPr>
          </a:lstStyle>
          <a:p>
            <a:fld id="{1454F0EA-2214-4D79-A350-2C5E12F90435}" type="slidenum">
              <a:rPr lang="en-CA" smtClean="0"/>
              <a:pPr/>
              <a:t>22</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 name="Shape 206"/>
          <p:cNvSpPr>
            <a:spLocks noGrp="1"/>
          </p:cNvSpPr>
          <p:nvPr>
            <p:ph type="body" sz="quarter" idx="1"/>
          </p:nvPr>
        </p:nvSpPr>
        <p:spPr/>
        <p:txBody>
          <a:bodyPr/>
          <a:lstStyle/>
          <a:p>
            <a:r>
              <a:rPr lang="en-CA"/>
              <a:t>If you want a break from someone but don’t want to block or unfriend them, most social networks let you “mute” people. This means that you’re still connected but you don’t see their posts until you unmute them. </a:t>
            </a:r>
          </a:p>
          <a:p>
            <a:endParaRPr lang="en-CA"/>
          </a:p>
          <a:p>
            <a:r>
              <a:rPr lang="en-CA"/>
              <a:t>People aren’t told that you’ve muted them, so your friend who’s posting pictures from her beach vacation won’t be offended if you mute her until she gets back.</a:t>
            </a:r>
          </a:p>
        </p:txBody>
      </p:sp>
      <p:sp>
        <p:nvSpPr>
          <p:cNvPr id="4" name="Footer Placeholder 5"/>
          <p:cNvSpPr>
            <a:spLocks noGrp="1"/>
          </p:cNvSpPr>
          <p:nvPr>
            <p:ph type="ftr" sz="quarter" idx="4"/>
          </p:nvPr>
        </p:nvSpPr>
        <p:spPr/>
        <p:txBody>
          <a:bodyPr/>
          <a:lstStyle>
            <a:lvl1pPr algn="l">
              <a:defRPr sz="12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050"/>
            </a:lvl1pPr>
          </a:lstStyle>
          <a:p>
            <a:fld id="{1454F0EA-2214-4D79-A350-2C5E12F90435}" type="slidenum">
              <a:rPr lang="en-CA" smtClean="0"/>
              <a:pPr/>
              <a:t>23</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 name="Shape 210"/>
          <p:cNvSpPr>
            <a:spLocks noGrp="1"/>
          </p:cNvSpPr>
          <p:nvPr>
            <p:ph type="body" sz="quarter" idx="1"/>
          </p:nvPr>
        </p:nvSpPr>
        <p:spPr/>
        <p:txBody>
          <a:bodyPr/>
          <a:lstStyle/>
          <a:p>
            <a:r>
              <a:rPr lang="en-CA" dirty="0"/>
              <a:t>Let’s do a quick quiz to review what we’ve learned so far.</a:t>
            </a:r>
          </a:p>
          <a:p>
            <a:endParaRPr lang="en-CA" dirty="0"/>
          </a:p>
          <a:p>
            <a:pPr marL="0" marR="0" lvl="0" indent="0" defTabSz="914400" eaLnBrk="1" fontAlgn="auto" latinLnBrk="0" hangingPunct="1">
              <a:lnSpc>
                <a:spcPct val="100000"/>
              </a:lnSpc>
              <a:spcBef>
                <a:spcPts val="0"/>
              </a:spcBef>
              <a:spcAft>
                <a:spcPts val="0"/>
              </a:spcAft>
              <a:buClrTx/>
              <a:buSzTx/>
              <a:buFontTx/>
              <a:buNone/>
              <a:tabLst/>
              <a:defRPr/>
            </a:pPr>
            <a:r>
              <a:rPr lang="en-CA" dirty="0"/>
              <a:t>Quiz link: https://bit.ly/quiz1privacy</a:t>
            </a:r>
          </a:p>
        </p:txBody>
      </p:sp>
      <p:sp>
        <p:nvSpPr>
          <p:cNvPr id="4" name="Footer Placeholder 5"/>
          <p:cNvSpPr>
            <a:spLocks noGrp="1"/>
          </p:cNvSpPr>
          <p:nvPr>
            <p:ph type="ftr" sz="quarter" idx="4"/>
          </p:nvPr>
        </p:nvSpPr>
        <p:spPr/>
        <p:txBody>
          <a:bodyPr/>
          <a:lstStyle>
            <a:lvl1pPr algn="l">
              <a:defRPr sz="12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050"/>
            </a:lvl1pPr>
          </a:lstStyle>
          <a:p>
            <a:fld id="{1454F0EA-2214-4D79-A350-2C5E12F90435}" type="slidenum">
              <a:rPr lang="en-CA" smtClean="0"/>
              <a:pPr/>
              <a:t>24</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 name="Shape 216"/>
          <p:cNvSpPr>
            <a:spLocks noGrp="1"/>
          </p:cNvSpPr>
          <p:nvPr>
            <p:ph type="body" sz="quarter" idx="1"/>
          </p:nvPr>
        </p:nvSpPr>
        <p:spPr/>
        <p:txBody>
          <a:bodyPr/>
          <a:lstStyle/>
          <a:p>
            <a:r>
              <a:rPr lang="en-CA" dirty="0"/>
              <a:t>Now let’s try putting that into practice.</a:t>
            </a:r>
          </a:p>
          <a:p>
            <a:endParaRPr lang="en-CA" dirty="0"/>
          </a:p>
          <a:p>
            <a:r>
              <a:rPr lang="en-CA" dirty="0"/>
              <a:t>Take a few minutes to check out a social network you’ve heard of but don’t know much about. It could be Instagram, Snapchat, </a:t>
            </a:r>
            <a:r>
              <a:rPr lang="en-CA" dirty="0" err="1"/>
              <a:t>TikTok</a:t>
            </a:r>
            <a:r>
              <a:rPr lang="en-CA" dirty="0"/>
              <a:t> – it’s up to you.</a:t>
            </a:r>
          </a:p>
          <a:p>
            <a:endParaRPr lang="en-CA" dirty="0"/>
          </a:p>
          <a:p>
            <a:r>
              <a:rPr lang="en-CA" dirty="0">
                <a:solidFill>
                  <a:schemeClr val="tx1"/>
                </a:solidFill>
              </a:rPr>
              <a:t>Do a search for it on Wikipedia.org</a:t>
            </a:r>
            <a:r>
              <a:rPr lang="en-CA" baseline="0" dirty="0">
                <a:solidFill>
                  <a:schemeClr val="tx1"/>
                </a:solidFill>
              </a:rPr>
              <a:t> or Commonsensemedia.org.</a:t>
            </a:r>
          </a:p>
          <a:p>
            <a:endParaRPr lang="en-CA" dirty="0"/>
          </a:p>
          <a:p>
            <a:r>
              <a:rPr lang="en-CA" dirty="0"/>
              <a:t>See if you can find out these things about it:</a:t>
            </a:r>
          </a:p>
          <a:p>
            <a:endParaRPr lang="en-CA" dirty="0"/>
          </a:p>
          <a:p>
            <a:r>
              <a:rPr lang="en-CA" dirty="0"/>
              <a:t>Is it open or closed?</a:t>
            </a:r>
          </a:p>
          <a:p>
            <a:r>
              <a:rPr lang="en-CA" dirty="0"/>
              <a:t>Does it have a safety centre?</a:t>
            </a:r>
          </a:p>
          <a:p>
            <a:r>
              <a:rPr lang="en-CA" dirty="0"/>
              <a:t>Do its privacy tools let you control who can see what you post, who can contact you, and who can tag you?</a:t>
            </a:r>
          </a:p>
          <a:p>
            <a:endParaRPr lang="en-CA" dirty="0"/>
          </a:p>
          <a:p>
            <a:r>
              <a:rPr lang="en-CA" dirty="0"/>
              <a:t>Are its terms of service readable? If not, is there a readable version of them somewhere online?</a:t>
            </a:r>
          </a:p>
          <a:p>
            <a:endParaRPr lang="en-CA" dirty="0"/>
          </a:p>
          <a:p>
            <a:r>
              <a:rPr lang="en-CA" dirty="0"/>
              <a:t>Now turn to the person next to you and compare notes. What answers did you get? How easy was it to find the information? What impression of the social network did you end up with?</a:t>
            </a:r>
          </a:p>
        </p:txBody>
      </p:sp>
      <p:sp>
        <p:nvSpPr>
          <p:cNvPr id="4" name="Footer Placeholder 5"/>
          <p:cNvSpPr>
            <a:spLocks noGrp="1"/>
          </p:cNvSpPr>
          <p:nvPr>
            <p:ph type="ftr" sz="quarter" idx="4"/>
          </p:nvPr>
        </p:nvSpPr>
        <p:spPr/>
        <p:txBody>
          <a:bodyPr/>
          <a:lstStyle>
            <a:lvl1pPr algn="l">
              <a:defRPr sz="12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050"/>
            </a:lvl1pPr>
          </a:lstStyle>
          <a:p>
            <a:fld id="{1454F0EA-2214-4D79-A350-2C5E12F90435}" type="slidenum">
              <a:rPr lang="en-CA" smtClean="0"/>
              <a:pPr/>
              <a:t>25</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Shape 219"/>
          <p:cNvSpPr>
            <a:spLocks noGrp="1"/>
          </p:cNvSpPr>
          <p:nvPr>
            <p:ph type="body" sz="quarter" idx="1"/>
          </p:nvPr>
        </p:nvSpPr>
        <p:spPr/>
        <p:txBody>
          <a:bodyPr/>
          <a:lstStyle/>
          <a:p>
            <a:r>
              <a:rPr lang="en-CA"/>
              <a:t>So far we’ve talked about the basic ways that social networks affect your online privacy.</a:t>
            </a:r>
          </a:p>
          <a:p>
            <a:endParaRPr lang="en-CA"/>
          </a:p>
          <a:p>
            <a:r>
              <a:rPr lang="en-CA"/>
              <a:t>Almost all networks also have privacy settings that give you a bit more control over who sees what you post. </a:t>
            </a:r>
          </a:p>
          <a:p>
            <a:endParaRPr lang="en-CA"/>
          </a:p>
          <a:p>
            <a:r>
              <a:rPr lang="en-CA"/>
              <a:t>You can change the default privacy settings, so that all of your posts are seen by more or fewer people than usual.</a:t>
            </a:r>
          </a:p>
          <a:p>
            <a:endParaRPr lang="en-CA"/>
          </a:p>
          <a:p>
            <a:r>
              <a:rPr lang="en-CA"/>
              <a:t>On a lot of networks you can also choose different privacy settings for each post, so you can make some totally public or decide that some of your friends will see it but not others.</a:t>
            </a:r>
          </a:p>
        </p:txBody>
      </p:sp>
      <p:sp>
        <p:nvSpPr>
          <p:cNvPr id="4" name="Footer Placeholder 5"/>
          <p:cNvSpPr>
            <a:spLocks noGrp="1"/>
          </p:cNvSpPr>
          <p:nvPr>
            <p:ph type="ftr" sz="quarter" idx="4"/>
          </p:nvPr>
        </p:nvSpPr>
        <p:spPr/>
        <p:txBody>
          <a:bodyPr/>
          <a:lstStyle>
            <a:lvl1pPr algn="l">
              <a:defRPr sz="12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050"/>
            </a:lvl1pPr>
          </a:lstStyle>
          <a:p>
            <a:fld id="{1454F0EA-2214-4D79-A350-2C5E12F90435}" type="slidenum">
              <a:rPr lang="en-CA" smtClean="0"/>
              <a:pPr/>
              <a:t>26</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 name="Shape 223"/>
          <p:cNvSpPr>
            <a:spLocks noGrp="1"/>
          </p:cNvSpPr>
          <p:nvPr>
            <p:ph type="body" sz="quarter" idx="1"/>
          </p:nvPr>
        </p:nvSpPr>
        <p:spPr/>
        <p:txBody>
          <a:bodyPr/>
          <a:lstStyle/>
          <a:p>
            <a:r>
              <a:rPr lang="en-CA"/>
              <a:t>To change your settings on Facebook, click Settings and then click on Privacy on the left menu. Find “Who can see your future posts” and click “Edit.”</a:t>
            </a:r>
          </a:p>
          <a:p>
            <a:endParaRPr lang="en-CA"/>
          </a:p>
        </p:txBody>
      </p:sp>
      <p:sp>
        <p:nvSpPr>
          <p:cNvPr id="4" name="Footer Placeholder 5"/>
          <p:cNvSpPr>
            <a:spLocks noGrp="1"/>
          </p:cNvSpPr>
          <p:nvPr>
            <p:ph type="ftr" sz="quarter" idx="4"/>
          </p:nvPr>
        </p:nvSpPr>
        <p:spPr/>
        <p:txBody>
          <a:bodyPr/>
          <a:lstStyle>
            <a:lvl1pPr algn="l">
              <a:defRPr sz="12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050"/>
            </a:lvl1pPr>
          </a:lstStyle>
          <a:p>
            <a:fld id="{1454F0EA-2214-4D79-A350-2C5E12F90435}" type="slidenum">
              <a:rPr lang="en-CA" smtClean="0"/>
              <a:pPr/>
              <a:t>27</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 name="Shape 227"/>
          <p:cNvSpPr>
            <a:spLocks noGrp="1"/>
          </p:cNvSpPr>
          <p:nvPr>
            <p:ph type="body" sz="quarter" idx="1"/>
          </p:nvPr>
        </p:nvSpPr>
        <p:spPr/>
        <p:txBody>
          <a:bodyPr/>
          <a:lstStyle/>
          <a:p>
            <a:r>
              <a:rPr lang="en-CA" dirty="0"/>
              <a:t>Now you can set it so that people who aren’t your friends see your posts – not a good idea.</a:t>
            </a:r>
          </a:p>
          <a:p>
            <a:endParaRPr lang="en-CA" dirty="0"/>
          </a:p>
          <a:p>
            <a:r>
              <a:rPr lang="en-CA" dirty="0"/>
              <a:t>You can also leave some friends out, or set it so that just some of your friends see your posts, or so that only you can see them.</a:t>
            </a:r>
          </a:p>
          <a:p>
            <a:endParaRPr lang="en-CA" dirty="0"/>
          </a:p>
          <a:p>
            <a:r>
              <a:rPr lang="en-CA" dirty="0"/>
              <a:t>This can be a good choice if you find you often post things you wish you hadn’t. Set your default to “Only Me,” then a few hours later you can go back and decide if you want your friends to see this after all.</a:t>
            </a:r>
          </a:p>
        </p:txBody>
      </p:sp>
      <p:sp>
        <p:nvSpPr>
          <p:cNvPr id="4" name="Footer Placeholder 5"/>
          <p:cNvSpPr>
            <a:spLocks noGrp="1"/>
          </p:cNvSpPr>
          <p:nvPr>
            <p:ph type="ftr" sz="quarter" idx="4"/>
          </p:nvPr>
        </p:nvSpPr>
        <p:spPr/>
        <p:txBody>
          <a:bodyPr/>
          <a:lstStyle>
            <a:lvl1pPr algn="l">
              <a:defRPr sz="12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050"/>
            </a:lvl1pPr>
          </a:lstStyle>
          <a:p>
            <a:fld id="{1454F0EA-2214-4D79-A350-2C5E12F90435}" type="slidenum">
              <a:rPr lang="en-CA" smtClean="0"/>
              <a:pPr/>
              <a:t>28</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 name="Shape 231"/>
          <p:cNvSpPr>
            <a:spLocks noGrp="1"/>
          </p:cNvSpPr>
          <p:nvPr>
            <p:ph type="body" sz="quarter" idx="1"/>
          </p:nvPr>
        </p:nvSpPr>
        <p:spPr/>
        <p:txBody>
          <a:bodyPr/>
          <a:lstStyle/>
          <a:p>
            <a:r>
              <a:rPr lang="en-CA"/>
              <a:t>You can do this with each post too. So if you want you can let all of your friends see most of what you post, but share some posts with just a few of them – or even just one person.</a:t>
            </a:r>
          </a:p>
        </p:txBody>
      </p:sp>
      <p:sp>
        <p:nvSpPr>
          <p:cNvPr id="4" name="Footer Placeholder 5"/>
          <p:cNvSpPr>
            <a:spLocks noGrp="1"/>
          </p:cNvSpPr>
          <p:nvPr>
            <p:ph type="ftr" sz="quarter" idx="4"/>
          </p:nvPr>
        </p:nvSpPr>
        <p:spPr/>
        <p:txBody>
          <a:bodyPr/>
          <a:lstStyle>
            <a:lvl1pPr algn="l">
              <a:defRPr sz="12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050"/>
            </a:lvl1pPr>
          </a:lstStyle>
          <a:p>
            <a:fld id="{1454F0EA-2214-4D79-A350-2C5E12F90435}" type="slidenum">
              <a:rPr lang="en-CA" smtClean="0"/>
              <a:pPr/>
              <a:t>29</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Shape 117"/>
          <p:cNvSpPr>
            <a:spLocks noGrp="1"/>
          </p:cNvSpPr>
          <p:nvPr>
            <p:ph type="body" sz="quarter" idx="1"/>
          </p:nvPr>
        </p:nvSpPr>
        <p:spPr/>
        <p:txBody>
          <a:bodyPr/>
          <a:lstStyle/>
          <a:p>
            <a:r>
              <a:rPr lang="en-CA" dirty="0"/>
              <a:t>Before we get started, let’s do a quick poll to find out how much you already know. </a:t>
            </a:r>
          </a:p>
          <a:p>
            <a:endParaRPr lang="en-CA" dirty="0"/>
          </a:p>
          <a:p>
            <a:r>
              <a:rPr lang="en-CA" dirty="0"/>
              <a:t>You can answer the first question by raising your hand -- h</a:t>
            </a:r>
            <a:r>
              <a:rPr lang="en-CA" dirty="0">
                <a:sym typeface="Calibri"/>
              </a:rPr>
              <a:t>ow many people here are using devices</a:t>
            </a:r>
            <a:r>
              <a:rPr lang="en-CA" dirty="0"/>
              <a:t>, such as phones or computers, </a:t>
            </a:r>
            <a:r>
              <a:rPr lang="en-CA" dirty="0">
                <a:sym typeface="Calibri"/>
              </a:rPr>
              <a:t>that you brought with you?</a:t>
            </a:r>
          </a:p>
          <a:p>
            <a:endParaRPr lang="en-CA" dirty="0">
              <a:sym typeface="Calibri"/>
            </a:endParaRPr>
          </a:p>
          <a:p>
            <a:r>
              <a:rPr lang="en-CA" dirty="0"/>
              <a:t>How many people are using devices that you haven’t used before?</a:t>
            </a:r>
          </a:p>
          <a:p>
            <a:endParaRPr lang="en-CA" dirty="0"/>
          </a:p>
          <a:p>
            <a:r>
              <a:rPr lang="en-CA" dirty="0">
                <a:sym typeface="Calibri"/>
              </a:rPr>
              <a:t>If you’ve got a device you already know how to use, start it up and use your browser to go to the website on the screen. Once you’re there you can do the poll. It should only take a few minutes.</a:t>
            </a:r>
          </a:p>
          <a:p>
            <a:endParaRPr lang="en-CA" dirty="0">
              <a:sym typeface="Calibri"/>
            </a:endParaRPr>
          </a:p>
          <a:p>
            <a:r>
              <a:rPr lang="en-CA" dirty="0"/>
              <a:t>If you haven’t used your device before, look for one of the browser logos you see on the screen. Then you can put in the web address to go to the poll. </a:t>
            </a:r>
          </a:p>
          <a:p>
            <a:endParaRPr lang="en-CA" dirty="0"/>
          </a:p>
          <a:p>
            <a:r>
              <a:rPr lang="en-CA" dirty="0"/>
              <a:t>I’ll come around and help make sure everyone is able to get to the poll. If you finish ahead of other people, you can help one of your neighbours.</a:t>
            </a:r>
          </a:p>
          <a:p>
            <a:endParaRPr lang="en-CA" dirty="0"/>
          </a:p>
          <a:p>
            <a:endParaRPr lang="en-CA" dirty="0"/>
          </a:p>
          <a:p>
            <a:endParaRPr lang="en-CA" dirty="0"/>
          </a:p>
          <a:p>
            <a:endParaRPr lang="en-CA" dirty="0"/>
          </a:p>
        </p:txBody>
      </p:sp>
      <p:sp>
        <p:nvSpPr>
          <p:cNvPr id="4" name="Footer Placeholder 5"/>
          <p:cNvSpPr>
            <a:spLocks noGrp="1"/>
          </p:cNvSpPr>
          <p:nvPr>
            <p:ph type="ftr" sz="quarter" idx="4"/>
          </p:nvPr>
        </p:nvSpPr>
        <p:spPr/>
        <p:txBody>
          <a:bodyPr/>
          <a:lstStyle>
            <a:lvl1pPr algn="l">
              <a:defRPr sz="12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050"/>
            </a:lvl1pPr>
          </a:lstStyle>
          <a:p>
            <a:fld id="{1454F0EA-2214-4D79-A350-2C5E12F90435}" type="slidenum">
              <a:rPr lang="en-CA" smtClean="0"/>
              <a:pPr/>
              <a:t>3</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 name="Shape 235"/>
          <p:cNvSpPr>
            <a:spLocks noGrp="1"/>
          </p:cNvSpPr>
          <p:nvPr>
            <p:ph type="body" sz="quarter" idx="1"/>
          </p:nvPr>
        </p:nvSpPr>
        <p:spPr/>
        <p:txBody>
          <a:bodyPr/>
          <a:lstStyle/>
          <a:p>
            <a:r>
              <a:rPr lang="en-CA"/>
              <a:t>A lot of social networks let you “tag” a post or photo with someone’s name. What that means is that anybody looking for you on that network will see anything posted with your name.</a:t>
            </a:r>
          </a:p>
          <a:p>
            <a:endParaRPr lang="en-CA"/>
          </a:p>
          <a:p>
            <a:r>
              <a:rPr lang="en-CA"/>
              <a:t>If you click Timeline and Tagging in the left menu, you can decide who can see posts tagged with your name. That means you can keep friends-of-friends from seeing them.</a:t>
            </a:r>
          </a:p>
          <a:p>
            <a:br>
              <a:rPr lang="en-CA"/>
            </a:br>
            <a:r>
              <a:rPr lang="en-CA"/>
              <a:t>You should also set it to let you know anytime you’re tagged in a post or photo.</a:t>
            </a:r>
          </a:p>
        </p:txBody>
      </p:sp>
      <p:sp>
        <p:nvSpPr>
          <p:cNvPr id="4" name="Footer Placeholder 5"/>
          <p:cNvSpPr>
            <a:spLocks noGrp="1"/>
          </p:cNvSpPr>
          <p:nvPr>
            <p:ph type="ftr" sz="quarter" idx="4"/>
          </p:nvPr>
        </p:nvSpPr>
        <p:spPr/>
        <p:txBody>
          <a:bodyPr/>
          <a:lstStyle>
            <a:lvl1pPr algn="l">
              <a:defRPr sz="12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050"/>
            </a:lvl1pPr>
          </a:lstStyle>
          <a:p>
            <a:fld id="{1454F0EA-2214-4D79-A350-2C5E12F90435}" type="slidenum">
              <a:rPr lang="en-CA" smtClean="0"/>
              <a:pPr/>
              <a:t>30</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 name="Shape 240"/>
          <p:cNvSpPr>
            <a:spLocks noGrp="1"/>
          </p:cNvSpPr>
          <p:nvPr>
            <p:ph type="body" sz="quarter" idx="1"/>
          </p:nvPr>
        </p:nvSpPr>
        <p:spPr/>
        <p:txBody>
          <a:bodyPr/>
          <a:lstStyle/>
          <a:p>
            <a:r>
              <a:rPr lang="en-CA"/>
              <a:t>It’s harder to control who sees what you post on an open network, but most of them offer a tool like Twitter’s “Protect my Tweets” which makes people get your permission to see your tweets.</a:t>
            </a:r>
          </a:p>
          <a:p>
            <a:endParaRPr lang="en-CA"/>
          </a:p>
          <a:p>
            <a:r>
              <a:rPr lang="en-CA"/>
              <a:t>To do that on Twitter, click on your profile picture, pick Settings and Privacy, then click Privacy and Safety and tick the box that says “Protect your Tweets.”</a:t>
            </a:r>
            <a:endParaRPr lang="en-CA" dirty="0"/>
          </a:p>
        </p:txBody>
      </p:sp>
      <p:sp>
        <p:nvSpPr>
          <p:cNvPr id="4" name="Footer Placeholder 5"/>
          <p:cNvSpPr>
            <a:spLocks noGrp="1"/>
          </p:cNvSpPr>
          <p:nvPr>
            <p:ph type="ftr" sz="quarter" idx="4"/>
          </p:nvPr>
        </p:nvSpPr>
        <p:spPr/>
        <p:txBody>
          <a:bodyPr/>
          <a:lstStyle>
            <a:lvl1pPr algn="l">
              <a:defRPr sz="12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050"/>
            </a:lvl1pPr>
          </a:lstStyle>
          <a:p>
            <a:fld id="{1454F0EA-2214-4D79-A350-2C5E12F90435}" type="slidenum">
              <a:rPr lang="en-CA" smtClean="0"/>
              <a:pPr/>
              <a:t>31</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Shape 244"/>
          <p:cNvSpPr>
            <a:spLocks noGrp="1"/>
          </p:cNvSpPr>
          <p:nvPr>
            <p:ph type="body" sz="quarter" idx="1"/>
          </p:nvPr>
        </p:nvSpPr>
        <p:spPr/>
        <p:txBody>
          <a:bodyPr/>
          <a:lstStyle/>
          <a:p>
            <a:r>
              <a:rPr lang="en-CA" dirty="0"/>
              <a:t>We’ll do a quick quiz now to make sure you’re caught up.</a:t>
            </a:r>
          </a:p>
          <a:p>
            <a:endParaRPr lang="en-CA" dirty="0"/>
          </a:p>
          <a:p>
            <a:pPr marL="0" marR="0" lvl="0" indent="0" defTabSz="914400" eaLnBrk="1" fontAlgn="auto" latinLnBrk="0" hangingPunct="1">
              <a:lnSpc>
                <a:spcPct val="100000"/>
              </a:lnSpc>
              <a:spcBef>
                <a:spcPts val="0"/>
              </a:spcBef>
              <a:spcAft>
                <a:spcPts val="0"/>
              </a:spcAft>
              <a:buClrTx/>
              <a:buSzTx/>
              <a:buFontTx/>
              <a:buNone/>
              <a:tabLst/>
              <a:defRPr/>
            </a:pPr>
            <a:r>
              <a:rPr lang="en-CA" dirty="0"/>
              <a:t>Quiz link: https://bit.ly</a:t>
            </a:r>
            <a:r>
              <a:rPr lang="en-CA"/>
              <a:t>/privacyq2</a:t>
            </a:r>
          </a:p>
          <a:p>
            <a:pPr marL="0" marR="0" lvl="0" indent="0" defTabSz="914400" eaLnBrk="1" fontAlgn="auto" latinLnBrk="0" hangingPunct="1">
              <a:lnSpc>
                <a:spcPct val="100000"/>
              </a:lnSpc>
              <a:spcBef>
                <a:spcPts val="0"/>
              </a:spcBef>
              <a:spcAft>
                <a:spcPts val="0"/>
              </a:spcAft>
              <a:buClrTx/>
              <a:buSzTx/>
              <a:buFontTx/>
              <a:buNone/>
              <a:tabLst/>
              <a:defRPr/>
            </a:pPr>
            <a:endParaRPr lang="en-CA" dirty="0"/>
          </a:p>
        </p:txBody>
      </p:sp>
      <p:sp>
        <p:nvSpPr>
          <p:cNvPr id="4" name="Footer Placeholder 5"/>
          <p:cNvSpPr>
            <a:spLocks noGrp="1"/>
          </p:cNvSpPr>
          <p:nvPr>
            <p:ph type="ftr" sz="quarter" idx="4"/>
          </p:nvPr>
        </p:nvSpPr>
        <p:spPr/>
        <p:txBody>
          <a:bodyPr/>
          <a:lstStyle>
            <a:lvl1pPr algn="l">
              <a:defRPr sz="12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050"/>
            </a:lvl1pPr>
          </a:lstStyle>
          <a:p>
            <a:fld id="{1454F0EA-2214-4D79-A350-2C5E12F90435}" type="slidenum">
              <a:rPr lang="en-CA" smtClean="0"/>
              <a:pPr/>
              <a:t>32</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Shape 250"/>
          <p:cNvSpPr>
            <a:spLocks noGrp="1"/>
          </p:cNvSpPr>
          <p:nvPr>
            <p:ph type="body" sz="quarter" idx="1"/>
          </p:nvPr>
        </p:nvSpPr>
        <p:spPr/>
        <p:txBody>
          <a:bodyPr/>
          <a:lstStyle/>
          <a:p>
            <a:r>
              <a:rPr lang="en-CA" dirty="0"/>
              <a:t>Now let’s see how well you can use Facebook’s privacy settings. Try to post something on Facebook that only one person can see.</a:t>
            </a:r>
          </a:p>
          <a:p>
            <a:endParaRPr lang="en-CA" dirty="0"/>
          </a:p>
          <a:p>
            <a:r>
              <a:rPr lang="en-CA" dirty="0"/>
              <a:t>If you don’t have a Facebook account, you can log into this one we set up for the exercise.</a:t>
            </a:r>
          </a:p>
          <a:p>
            <a:endParaRPr lang="en-CA" dirty="0"/>
          </a:p>
        </p:txBody>
      </p:sp>
      <p:sp>
        <p:nvSpPr>
          <p:cNvPr id="4" name="Footer Placeholder 5"/>
          <p:cNvSpPr>
            <a:spLocks noGrp="1"/>
          </p:cNvSpPr>
          <p:nvPr>
            <p:ph type="ftr" sz="quarter" idx="4"/>
          </p:nvPr>
        </p:nvSpPr>
        <p:spPr/>
        <p:txBody>
          <a:bodyPr/>
          <a:lstStyle>
            <a:lvl1pPr algn="l">
              <a:defRPr sz="12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050"/>
            </a:lvl1pPr>
          </a:lstStyle>
          <a:p>
            <a:fld id="{1454F0EA-2214-4D79-A350-2C5E12F90435}" type="slidenum">
              <a:rPr lang="en-CA" smtClean="0"/>
              <a:pPr/>
              <a:t>33</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Shape 254"/>
          <p:cNvSpPr>
            <a:spLocks noGrp="1"/>
          </p:cNvSpPr>
          <p:nvPr>
            <p:ph type="body" sz="quarter" idx="1"/>
          </p:nvPr>
        </p:nvSpPr>
        <p:spPr/>
        <p:txBody>
          <a:bodyPr/>
          <a:lstStyle/>
          <a:p>
            <a:r>
              <a:rPr lang="en-CA"/>
              <a:t>Everything we’ve talked about can help you manage your privacy online, but in the end you can’t control it completely. No matter how carefully you use your privacy settings and how much you trust your friends, you have to assume there is always a chance that something you share online might be seen by the wrong people.</a:t>
            </a:r>
          </a:p>
          <a:p>
            <a:endParaRPr lang="en-CA"/>
          </a:p>
          <a:p>
            <a:r>
              <a:rPr lang="en-CA"/>
              <a:t>Before you post anything, ask yourself four questions:</a:t>
            </a:r>
          </a:p>
          <a:p>
            <a:r>
              <a:rPr lang="en-CA"/>
              <a:t> </a:t>
            </a:r>
          </a:p>
          <a:p>
            <a:endParaRPr lang="en-CA"/>
          </a:p>
          <a:p>
            <a:r>
              <a:rPr lang="en-CA"/>
              <a:t>Is this how I want people to see me?</a:t>
            </a:r>
          </a:p>
          <a:p>
            <a:endParaRPr lang="en-CA"/>
          </a:p>
          <a:p>
            <a:r>
              <a:rPr lang="en-CA"/>
              <a:t>Could somebody use this to hurt me?</a:t>
            </a:r>
          </a:p>
          <a:p>
            <a:endParaRPr lang="en-CA"/>
          </a:p>
          <a:p>
            <a:r>
              <a:rPr lang="en-CA"/>
              <a:t>Would I be upset if they shared it with others?</a:t>
            </a:r>
          </a:p>
          <a:p>
            <a:endParaRPr lang="en-CA"/>
          </a:p>
          <a:p>
            <a:r>
              <a:rPr lang="en-CA"/>
              <a:t>What’s the worst thing that could happen if I shared this?</a:t>
            </a:r>
          </a:p>
        </p:txBody>
      </p:sp>
      <p:sp>
        <p:nvSpPr>
          <p:cNvPr id="4" name="Footer Placeholder 5"/>
          <p:cNvSpPr>
            <a:spLocks noGrp="1"/>
          </p:cNvSpPr>
          <p:nvPr>
            <p:ph type="ftr" sz="quarter" idx="4"/>
          </p:nvPr>
        </p:nvSpPr>
        <p:spPr/>
        <p:txBody>
          <a:bodyPr/>
          <a:lstStyle>
            <a:lvl1pPr algn="l">
              <a:defRPr sz="12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050"/>
            </a:lvl1pPr>
          </a:lstStyle>
          <a:p>
            <a:fld id="{1454F0EA-2214-4D79-A350-2C5E12F90435}" type="slidenum">
              <a:rPr lang="en-CA" smtClean="0"/>
              <a:pPr/>
              <a:t>34</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 name="Shape 258"/>
          <p:cNvSpPr>
            <a:spLocks noGrp="1"/>
          </p:cNvSpPr>
          <p:nvPr>
            <p:ph type="body" sz="quarter" idx="1"/>
          </p:nvPr>
        </p:nvSpPr>
        <p:spPr/>
        <p:txBody>
          <a:bodyPr/>
          <a:lstStyle/>
          <a:p>
            <a:r>
              <a:rPr lang="en-CA" dirty="0"/>
              <a:t>These days, a lot of employers check social media when they’re deciding whether or not to hire someone. </a:t>
            </a:r>
          </a:p>
          <a:p>
            <a:endParaRPr lang="en-CA" dirty="0"/>
          </a:p>
          <a:p>
            <a:r>
              <a:rPr lang="en-CA" dirty="0"/>
              <a:t>Don’t post things that are offensive, racist or sexist. (That includes “liking” posts from friends with that kind of content.)</a:t>
            </a:r>
          </a:p>
          <a:p>
            <a:endParaRPr lang="en-CA" dirty="0"/>
          </a:p>
          <a:p>
            <a:r>
              <a:rPr lang="en-CA" dirty="0"/>
              <a:t>Don’t post negative things about your current or past workplaces. </a:t>
            </a:r>
          </a:p>
          <a:p>
            <a:endParaRPr lang="en-CA" dirty="0"/>
          </a:p>
          <a:p>
            <a:r>
              <a:rPr lang="en-CA" dirty="0"/>
              <a:t>Do make sure to share things that you’re proud of or that tell a good story about you. If you run a marathon or volunteer at the library, make sure to post about it.</a:t>
            </a:r>
          </a:p>
          <a:p>
            <a:endParaRPr lang="en-CA" dirty="0"/>
          </a:p>
          <a:p>
            <a:r>
              <a:rPr lang="en-CA" dirty="0"/>
              <a:t>Besides social networks, it can be useful to Google your name and see what comes up. You may want to add things like where you live or your workplace to the search to make it more specific.</a:t>
            </a:r>
          </a:p>
          <a:p>
            <a:endParaRPr lang="en-CA" dirty="0"/>
          </a:p>
        </p:txBody>
      </p:sp>
      <p:sp>
        <p:nvSpPr>
          <p:cNvPr id="4" name="Footer Placeholder 5"/>
          <p:cNvSpPr>
            <a:spLocks noGrp="1"/>
          </p:cNvSpPr>
          <p:nvPr>
            <p:ph type="ftr" sz="quarter" idx="4"/>
          </p:nvPr>
        </p:nvSpPr>
        <p:spPr/>
        <p:txBody>
          <a:bodyPr/>
          <a:lstStyle>
            <a:lvl1pPr algn="l">
              <a:defRPr sz="12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050"/>
            </a:lvl1pPr>
          </a:lstStyle>
          <a:p>
            <a:fld id="{1454F0EA-2214-4D79-A350-2C5E12F90435}" type="slidenum">
              <a:rPr lang="en-CA" smtClean="0"/>
              <a:pPr/>
              <a:t>35</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 name="Shape 262"/>
          <p:cNvSpPr>
            <a:spLocks noGrp="1"/>
          </p:cNvSpPr>
          <p:nvPr>
            <p:ph type="body" sz="quarter" idx="1"/>
          </p:nvPr>
        </p:nvSpPr>
        <p:spPr/>
        <p:txBody>
          <a:bodyPr/>
          <a:lstStyle/>
          <a:p>
            <a:r>
              <a:rPr lang="en-CA" dirty="0"/>
              <a:t>Your friends are also trusting you to make good decisions about the things that they post. Before you share or like something that somebody else posted, ask these questions:</a:t>
            </a:r>
          </a:p>
          <a:p>
            <a:endParaRPr lang="en-CA" dirty="0"/>
          </a:p>
          <a:p>
            <a:r>
              <a:rPr lang="en-CA" dirty="0"/>
              <a:t>What might happen if what I’m sharing gets sent to people who weren’t supposed to see it?</a:t>
            </a:r>
          </a:p>
          <a:p>
            <a:endParaRPr lang="en-CA" dirty="0"/>
          </a:p>
          <a:p>
            <a:r>
              <a:rPr lang="en-CA" dirty="0"/>
              <a:t>How will my friend feel if their families see it? Their neighbours? Their friends, girlfriends, boyfriends, husbands or wives? </a:t>
            </a:r>
          </a:p>
          <a:p>
            <a:endParaRPr lang="en-CA" dirty="0"/>
          </a:p>
          <a:p>
            <a:r>
              <a:rPr lang="en-CA" dirty="0"/>
              <a:t>If you’re not sure it’s okay to share, ask!</a:t>
            </a:r>
          </a:p>
          <a:p>
            <a:endParaRPr lang="en-CA" dirty="0"/>
          </a:p>
          <a:p>
            <a:r>
              <a:rPr lang="en-CA" dirty="0"/>
              <a:t>If there are other people in what your friend shared with you, think about this: </a:t>
            </a:r>
          </a:p>
          <a:p>
            <a:endParaRPr lang="en-CA" dirty="0"/>
          </a:p>
          <a:p>
            <a:r>
              <a:rPr lang="en-CA" dirty="0"/>
              <a:t>How will they feel if I share this? </a:t>
            </a:r>
          </a:p>
          <a:p>
            <a:endParaRPr lang="en-CA" dirty="0"/>
          </a:p>
          <a:p>
            <a:r>
              <a:rPr lang="en-CA" dirty="0"/>
              <a:t>Is there anything they’d be worried about?</a:t>
            </a:r>
          </a:p>
        </p:txBody>
      </p:sp>
      <p:sp>
        <p:nvSpPr>
          <p:cNvPr id="4" name="Footer Placeholder 5"/>
          <p:cNvSpPr>
            <a:spLocks noGrp="1"/>
          </p:cNvSpPr>
          <p:nvPr>
            <p:ph type="ftr" sz="quarter" idx="4"/>
          </p:nvPr>
        </p:nvSpPr>
        <p:spPr/>
        <p:txBody>
          <a:bodyPr/>
          <a:lstStyle>
            <a:lvl1pPr algn="l">
              <a:defRPr sz="12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050"/>
            </a:lvl1pPr>
          </a:lstStyle>
          <a:p>
            <a:fld id="{1454F0EA-2214-4D79-A350-2C5E12F90435}" type="slidenum">
              <a:rPr lang="en-CA" smtClean="0"/>
              <a:pPr/>
              <a:t>36</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 name="Shape 267"/>
          <p:cNvSpPr>
            <a:spLocks noGrp="1"/>
          </p:cNvSpPr>
          <p:nvPr>
            <p:ph type="body" sz="quarter" idx="1"/>
          </p:nvPr>
        </p:nvSpPr>
        <p:spPr/>
        <p:txBody>
          <a:bodyPr/>
          <a:lstStyle/>
          <a:p>
            <a:r>
              <a:rPr lang="en-CA" dirty="0"/>
              <a:t>If you have kids or grandkids, think carefully about their privacy. Teach them good privacy habits by asking them if it’s okay before you post anything about them, and talk to them about who might see the photos and how long they could stay online. </a:t>
            </a:r>
            <a:br>
              <a:rPr lang="en-CA" dirty="0"/>
            </a:br>
            <a:endParaRPr lang="en-CA" dirty="0"/>
          </a:p>
          <a:p>
            <a:r>
              <a:rPr lang="en-CA" dirty="0">
                <a:sym typeface="Calibri"/>
              </a:rPr>
              <a:t>You should also make sure you limit access to these photos by using privacy settings so only family and close friends can see them. </a:t>
            </a:r>
          </a:p>
          <a:p>
            <a:endParaRPr lang="en-CA" dirty="0">
              <a:sym typeface="Calibri"/>
            </a:endParaRPr>
          </a:p>
          <a:p>
            <a:r>
              <a:rPr lang="en-CA" dirty="0"/>
              <a:t>Photo credit: www.esafety.gov.au</a:t>
            </a:r>
          </a:p>
        </p:txBody>
      </p:sp>
      <p:sp>
        <p:nvSpPr>
          <p:cNvPr id="4" name="Footer Placeholder 5"/>
          <p:cNvSpPr>
            <a:spLocks noGrp="1"/>
          </p:cNvSpPr>
          <p:nvPr>
            <p:ph type="ftr" sz="quarter" idx="4"/>
          </p:nvPr>
        </p:nvSpPr>
        <p:spPr/>
        <p:txBody>
          <a:bodyPr/>
          <a:lstStyle>
            <a:lvl1pPr algn="l">
              <a:defRPr sz="12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050"/>
            </a:lvl1pPr>
          </a:lstStyle>
          <a:p>
            <a:fld id="{1454F0EA-2214-4D79-A350-2C5E12F90435}" type="slidenum">
              <a:rPr lang="en-CA" smtClean="0"/>
              <a:pPr/>
              <a:t>37</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 name="Shape 271"/>
          <p:cNvSpPr>
            <a:spLocks noGrp="1"/>
          </p:cNvSpPr>
          <p:nvPr>
            <p:ph type="body" sz="quarter" idx="1"/>
          </p:nvPr>
        </p:nvSpPr>
        <p:spPr/>
        <p:txBody>
          <a:bodyPr/>
          <a:lstStyle/>
          <a:p>
            <a:r>
              <a:rPr lang="en-CA" dirty="0"/>
              <a:t>One of the most common reasons that people sometimes don’t want to use the internet is because they’re worried that something will go wrong.</a:t>
            </a:r>
          </a:p>
          <a:p>
            <a:endParaRPr lang="en-CA" dirty="0"/>
          </a:p>
          <a:p>
            <a:r>
              <a:rPr lang="en-CA" dirty="0"/>
              <a:t>The good news is that most of the time, it’s pretty easy to fix your mistakes.</a:t>
            </a:r>
          </a:p>
          <a:p>
            <a:endParaRPr lang="en-CA" dirty="0"/>
          </a:p>
        </p:txBody>
      </p:sp>
      <p:sp>
        <p:nvSpPr>
          <p:cNvPr id="4" name="Footer Placeholder 5"/>
          <p:cNvSpPr>
            <a:spLocks noGrp="1"/>
          </p:cNvSpPr>
          <p:nvPr>
            <p:ph type="ftr" sz="quarter" idx="4"/>
          </p:nvPr>
        </p:nvSpPr>
        <p:spPr/>
        <p:txBody>
          <a:bodyPr/>
          <a:lstStyle>
            <a:lvl1pPr algn="l">
              <a:defRPr sz="12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050"/>
            </a:lvl1pPr>
          </a:lstStyle>
          <a:p>
            <a:fld id="{1454F0EA-2214-4D79-A350-2C5E12F90435}" type="slidenum">
              <a:rPr lang="en-CA" smtClean="0"/>
              <a:pPr/>
              <a:t>38</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CA"/>
              <a:t>If something private gets out of your control, there are a few different ways to fix it.</a:t>
            </a:r>
          </a:p>
          <a:p>
            <a:endParaRPr lang="en-CA"/>
          </a:p>
          <a:p>
            <a:r>
              <a:rPr lang="en-CA"/>
              <a:t>Your first step is usually to ask anyone who’s shared it to take it down from their accounts. This works more often than not!</a:t>
            </a:r>
          </a:p>
          <a:p>
            <a:endParaRPr lang="en-CA"/>
          </a:p>
          <a:p>
            <a:r>
              <a:rPr lang="en-CA"/>
              <a:t>If that doesn’t work, or you don’t feel you can do it safely, you can report it to the place where it was posted (like Facebook or Instagram) or to the police. Social networks won’t often take down photos just because they’re embarrassing, but if something is being used to harass you they might. </a:t>
            </a:r>
          </a:p>
          <a:p>
            <a:endParaRPr lang="en-CA"/>
          </a:p>
          <a:p>
            <a:r>
              <a:rPr lang="en-CA"/>
              <a:t>Sharing “intimate images” of someone – which means pictures where you’re fully or partially naked – is against the law in Canada, no matter how old the person in the picture is, and a judge has the power to have it taken down. If that happens to you, report it to the police.</a:t>
            </a:r>
          </a:p>
          <a:p>
            <a:endParaRPr lang="en-CA"/>
          </a:p>
          <a:p>
            <a:r>
              <a:rPr lang="en-CA"/>
              <a:t>You can also turn to the law if something being shared about you is defamatory, which means that it is not true, has been shared in a public place, and will hurt your reputation. Look for a free or subsidized legal clinic in your city for advice.</a:t>
            </a:r>
          </a:p>
          <a:p>
            <a:endParaRPr lang="en-CA"/>
          </a:p>
          <a:p>
            <a:r>
              <a:rPr lang="en-CA"/>
              <a:t>Finally, if the thing that went wrong is your fault, do whatever you can to fix it. No matter how mad someone is, an apology and a sincere try to fix things will usually help.  </a:t>
            </a:r>
            <a:endParaRPr lang="en-CA" dirty="0"/>
          </a:p>
        </p:txBody>
      </p:sp>
      <p:sp>
        <p:nvSpPr>
          <p:cNvPr id="4" name="Footer Placeholder 5"/>
          <p:cNvSpPr>
            <a:spLocks noGrp="1"/>
          </p:cNvSpPr>
          <p:nvPr>
            <p:ph type="ftr" sz="quarter" idx="4"/>
          </p:nvPr>
        </p:nvSpPr>
        <p:spPr/>
        <p:txBody>
          <a:bodyPr/>
          <a:lstStyle>
            <a:lvl1pPr algn="l">
              <a:defRPr sz="12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050"/>
            </a:lvl1pPr>
          </a:lstStyle>
          <a:p>
            <a:fld id="{1454F0EA-2214-4D79-A350-2C5E12F90435}" type="slidenum">
              <a:rPr lang="en-CA" smtClean="0"/>
              <a:pPr/>
              <a:t>39</a:t>
            </a:fld>
            <a:endParaRPr lang="en-CA" dirty="0"/>
          </a:p>
        </p:txBody>
      </p:sp>
      <p:sp>
        <p:nvSpPr>
          <p:cNvPr id="9" name="Slide Image Placeholder 8"/>
          <p:cNvSpPr>
            <a:spLocks noGrp="1" noRot="1" noChangeAspect="1"/>
          </p:cNvSpPr>
          <p:nvPr>
            <p:ph type="sldImg"/>
          </p:nvPr>
        </p:nvSpPr>
        <p:spPr/>
      </p:sp>
    </p:spTree>
    <p:extLst>
      <p:ext uri="{BB962C8B-B14F-4D97-AF65-F5344CB8AC3E}">
        <p14:creationId xmlns:p14="http://schemas.microsoft.com/office/powerpoint/2010/main" val="29783202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Shape 122"/>
          <p:cNvSpPr>
            <a:spLocks noGrp="1"/>
          </p:cNvSpPr>
          <p:nvPr>
            <p:ph type="body" sz="quarter" idx="1"/>
          </p:nvPr>
        </p:nvSpPr>
        <p:spPr/>
        <p:txBody>
          <a:bodyPr/>
          <a:lstStyle/>
          <a:p>
            <a:r>
              <a:rPr lang="en-CA" dirty="0"/>
              <a:t>At the end of this workshop, you will know how to...</a:t>
            </a:r>
            <a:br>
              <a:rPr lang="en-CA" dirty="0"/>
            </a:br>
            <a:endParaRPr lang="en-CA" dirty="0"/>
          </a:p>
          <a:p>
            <a:r>
              <a:rPr lang="en-CA" dirty="0"/>
              <a:t>Protect your privacy online;</a:t>
            </a:r>
          </a:p>
          <a:p>
            <a:endParaRPr lang="en-CA" dirty="0"/>
          </a:p>
          <a:p>
            <a:r>
              <a:rPr lang="en-CA" dirty="0"/>
              <a:t>Use privacy settings on social networks;</a:t>
            </a:r>
          </a:p>
          <a:p>
            <a:endParaRPr lang="en-CA" dirty="0"/>
          </a:p>
          <a:p>
            <a:r>
              <a:rPr lang="en-CA" dirty="0"/>
              <a:t>Make good decisions about sharing things online; and</a:t>
            </a:r>
          </a:p>
          <a:p>
            <a:endParaRPr lang="en-CA" dirty="0"/>
          </a:p>
          <a:p>
            <a:r>
              <a:rPr lang="en-CA" dirty="0"/>
              <a:t>Fix common things that can go wrong online.</a:t>
            </a:r>
          </a:p>
        </p:txBody>
      </p:sp>
      <p:sp>
        <p:nvSpPr>
          <p:cNvPr id="4" name="Footer Placeholder 5"/>
          <p:cNvSpPr>
            <a:spLocks noGrp="1"/>
          </p:cNvSpPr>
          <p:nvPr>
            <p:ph type="ftr" sz="quarter" idx="4"/>
          </p:nvPr>
        </p:nvSpPr>
        <p:spPr/>
        <p:txBody>
          <a:bodyPr/>
          <a:lstStyle>
            <a:lvl1pPr algn="l">
              <a:defRPr sz="12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050"/>
            </a:lvl1pPr>
          </a:lstStyle>
          <a:p>
            <a:fld id="{1454F0EA-2214-4D79-A350-2C5E12F90435}" type="slidenum">
              <a:rPr lang="en-CA" smtClean="0"/>
              <a:pPr/>
              <a:t>4</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 name="Shape 284"/>
          <p:cNvSpPr>
            <a:spLocks noGrp="1"/>
          </p:cNvSpPr>
          <p:nvPr>
            <p:ph type="body" sz="quarter" idx="1"/>
          </p:nvPr>
        </p:nvSpPr>
        <p:spPr/>
        <p:txBody>
          <a:bodyPr/>
          <a:lstStyle/>
          <a:p>
            <a:r>
              <a:rPr lang="en-CA" dirty="0"/>
              <a:t>On phones and tablets you can usually exit an app without closing it by pressing the Home button.</a:t>
            </a:r>
          </a:p>
          <a:p>
            <a:endParaRPr lang="en-CA" dirty="0"/>
          </a:p>
          <a:p>
            <a:r>
              <a:rPr lang="en-CA" dirty="0"/>
              <a:t>If you want to close an app on the iPhone or iPad, push the Home button twice. Then use your finger to swipe the app you want to close off the screen.</a:t>
            </a:r>
          </a:p>
          <a:p>
            <a:endParaRPr lang="en-CA" dirty="0"/>
          </a:p>
          <a:p>
            <a:pPr marL="0" marR="0" lvl="0" indent="0" defTabSz="914400" eaLnBrk="1" fontAlgn="auto" latinLnBrk="0" hangingPunct="1">
              <a:lnSpc>
                <a:spcPct val="100000"/>
              </a:lnSpc>
              <a:spcBef>
                <a:spcPts val="0"/>
              </a:spcBef>
              <a:spcAft>
                <a:spcPts val="0"/>
              </a:spcAft>
              <a:buClrTx/>
              <a:buSzTx/>
              <a:buFontTx/>
              <a:buNone/>
              <a:tabLst/>
              <a:defRPr/>
            </a:pPr>
            <a:r>
              <a:rPr lang="en-CA" dirty="0"/>
              <a:t>If you have a more recent iPhone or iPad with no home button, swipe young finger halfway up from the bottom of the screen and then lift your finger. </a:t>
            </a:r>
            <a:r>
              <a:rPr lang="en-CA"/>
              <a:t>This will open a new window where you can close apps.</a:t>
            </a:r>
          </a:p>
          <a:p>
            <a:endParaRPr lang="en-CA" dirty="0"/>
          </a:p>
          <a:p>
            <a:r>
              <a:rPr lang="en-CA" dirty="0"/>
              <a:t>On an Android device, tap the square next to the home button, then swipe the app off the screen. (Sometimes this is on the right, sometimes on the left.)</a:t>
            </a:r>
          </a:p>
          <a:p>
            <a:endParaRPr lang="en-CA" dirty="0"/>
          </a:p>
        </p:txBody>
      </p:sp>
      <p:sp>
        <p:nvSpPr>
          <p:cNvPr id="4" name="Footer Placeholder 5"/>
          <p:cNvSpPr>
            <a:spLocks noGrp="1"/>
          </p:cNvSpPr>
          <p:nvPr>
            <p:ph type="ftr" sz="quarter" idx="4"/>
          </p:nvPr>
        </p:nvSpPr>
        <p:spPr/>
        <p:txBody>
          <a:bodyPr/>
          <a:lstStyle>
            <a:lvl1pPr algn="l">
              <a:defRPr sz="12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050"/>
            </a:lvl1pPr>
          </a:lstStyle>
          <a:p>
            <a:fld id="{1454F0EA-2214-4D79-A350-2C5E12F90435}" type="slidenum">
              <a:rPr lang="en-CA" smtClean="0"/>
              <a:pPr/>
              <a:t>40</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Shape 288"/>
          <p:cNvSpPr>
            <a:spLocks noGrp="1"/>
          </p:cNvSpPr>
          <p:nvPr>
            <p:ph type="body" sz="quarter" idx="1"/>
          </p:nvPr>
        </p:nvSpPr>
        <p:spPr/>
        <p:txBody>
          <a:bodyPr/>
          <a:lstStyle/>
          <a:p>
            <a:r>
              <a:rPr lang="en-CA"/>
              <a:t>If you’re using a PC, press Control, Alt and Delete.</a:t>
            </a:r>
            <a:endParaRPr lang="en-CA" dirty="0"/>
          </a:p>
        </p:txBody>
      </p:sp>
      <p:sp>
        <p:nvSpPr>
          <p:cNvPr id="4" name="Footer Placeholder 5"/>
          <p:cNvSpPr>
            <a:spLocks noGrp="1"/>
          </p:cNvSpPr>
          <p:nvPr>
            <p:ph type="ftr" sz="quarter" idx="4"/>
          </p:nvPr>
        </p:nvSpPr>
        <p:spPr/>
        <p:txBody>
          <a:bodyPr/>
          <a:lstStyle>
            <a:lvl1pPr algn="l">
              <a:defRPr sz="12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050"/>
            </a:lvl1pPr>
          </a:lstStyle>
          <a:p>
            <a:fld id="{1454F0EA-2214-4D79-A350-2C5E12F90435}" type="slidenum">
              <a:rPr lang="en-CA" smtClean="0"/>
              <a:pPr/>
              <a:t>41</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That will bring up this Task Manager window. Click on</a:t>
            </a:r>
            <a:r>
              <a:rPr lang="en-CA" baseline="0" dirty="0"/>
              <a:t> the program that you want to close and press End task.</a:t>
            </a:r>
            <a:endParaRPr lang="en-CA" dirty="0"/>
          </a:p>
        </p:txBody>
      </p:sp>
      <p:sp>
        <p:nvSpPr>
          <p:cNvPr id="4" name="Slide Number Placeholder 3"/>
          <p:cNvSpPr>
            <a:spLocks noGrp="1"/>
          </p:cNvSpPr>
          <p:nvPr>
            <p:ph type="sldNum" sz="quarter" idx="10"/>
          </p:nvPr>
        </p:nvSpPr>
        <p:spPr/>
        <p:txBody>
          <a:bodyPr/>
          <a:lstStyle/>
          <a:p>
            <a:fld id="{DCCF94E1-789E-472C-BB4B-841F0076E144}" type="slidenum">
              <a:rPr lang="en-CA" smtClean="0"/>
              <a:t>42</a:t>
            </a:fld>
            <a:endParaRPr lang="en-CA"/>
          </a:p>
        </p:txBody>
      </p:sp>
      <p:sp>
        <p:nvSpPr>
          <p:cNvPr id="5" name="Footer Placeholder 5"/>
          <p:cNvSpPr>
            <a:spLocks noGrp="1"/>
          </p:cNvSpPr>
          <p:nvPr>
            <p:ph type="ftr" sz="quarter" idx="4"/>
          </p:nvPr>
        </p:nvSpPr>
        <p:spPr>
          <a:xfrm>
            <a:off x="0" y="8772668"/>
            <a:ext cx="3011699" cy="461804"/>
          </a:xfrm>
          <a:prstGeom prst="rect">
            <a:avLst/>
          </a:prstGeom>
        </p:spPr>
        <p:txBody>
          <a:bodyPr vert="horz" lIns="92486" tIns="46243" rIns="92486" bIns="46243" rtlCol="0" anchor="b"/>
          <a:lstStyle>
            <a:lvl1pPr algn="l">
              <a:defRPr sz="1200"/>
            </a:lvl1pPr>
          </a:lstStyle>
          <a:p>
            <a:r>
              <a:rPr lang="en-CA" dirty="0"/>
              <a:t>© 2019 MediaSmarts</a:t>
            </a:r>
          </a:p>
        </p:txBody>
      </p:sp>
    </p:spTree>
    <p:extLst>
      <p:ext uri="{BB962C8B-B14F-4D97-AF65-F5344CB8AC3E}">
        <p14:creationId xmlns:p14="http://schemas.microsoft.com/office/powerpoint/2010/main" val="80851677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 name="Shape 292"/>
          <p:cNvSpPr>
            <a:spLocks noGrp="1"/>
          </p:cNvSpPr>
          <p:nvPr>
            <p:ph type="body" sz="quarter" idx="1"/>
          </p:nvPr>
        </p:nvSpPr>
        <p:spPr/>
        <p:txBody>
          <a:bodyPr/>
          <a:lstStyle/>
          <a:p>
            <a:r>
              <a:rPr lang="en-CA"/>
              <a:t>If you’re using a Mac, press Command, Option and Escape instead.</a:t>
            </a:r>
          </a:p>
        </p:txBody>
      </p:sp>
      <p:sp>
        <p:nvSpPr>
          <p:cNvPr id="4" name="Footer Placeholder 5"/>
          <p:cNvSpPr>
            <a:spLocks noGrp="1"/>
          </p:cNvSpPr>
          <p:nvPr>
            <p:ph type="ftr" sz="quarter" idx="4"/>
          </p:nvPr>
        </p:nvSpPr>
        <p:spPr/>
        <p:txBody>
          <a:bodyPr/>
          <a:lstStyle>
            <a:lvl1pPr algn="l">
              <a:defRPr sz="12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050"/>
            </a:lvl1pPr>
          </a:lstStyle>
          <a:p>
            <a:fld id="{1454F0EA-2214-4D79-A350-2C5E12F90435}" type="slidenum">
              <a:rPr lang="en-CA" smtClean="0"/>
              <a:pPr/>
              <a:t>43</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 name="Shape 304"/>
          <p:cNvSpPr>
            <a:spLocks noGrp="1"/>
          </p:cNvSpPr>
          <p:nvPr>
            <p:ph type="body" sz="quarter" idx="1"/>
          </p:nvPr>
        </p:nvSpPr>
        <p:spPr/>
        <p:txBody>
          <a:bodyPr/>
          <a:lstStyle/>
          <a:p>
            <a:r>
              <a:rPr lang="en-CA"/>
              <a:t>Before we finish, let’s review some of the new terms we’ve learned in this session.</a:t>
            </a:r>
          </a:p>
          <a:p>
            <a:endParaRPr lang="en-CA"/>
          </a:p>
          <a:p>
            <a:r>
              <a:rPr lang="en-CA"/>
              <a:t>A browser is the app or program that lets your device visit web pages. Examples of browsers include Chrome, Firefox and Safari.</a:t>
            </a:r>
            <a:br>
              <a:rPr lang="en-CA"/>
            </a:br>
            <a:endParaRPr lang="en-CA"/>
          </a:p>
          <a:p>
            <a:r>
              <a:rPr lang="en-CA"/>
              <a:t>An extension is a little program that you add on to your browser that lets it do extra things.</a:t>
            </a:r>
          </a:p>
        </p:txBody>
      </p:sp>
      <p:sp>
        <p:nvSpPr>
          <p:cNvPr id="4" name="Footer Placeholder 5"/>
          <p:cNvSpPr>
            <a:spLocks noGrp="1"/>
          </p:cNvSpPr>
          <p:nvPr>
            <p:ph type="ftr" sz="quarter" idx="4"/>
          </p:nvPr>
        </p:nvSpPr>
        <p:spPr/>
        <p:txBody>
          <a:bodyPr/>
          <a:lstStyle>
            <a:lvl1pPr algn="l">
              <a:defRPr sz="12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050"/>
            </a:lvl1pPr>
          </a:lstStyle>
          <a:p>
            <a:fld id="{1454F0EA-2214-4D79-A350-2C5E12F90435}" type="slidenum">
              <a:rPr lang="en-CA" smtClean="0"/>
              <a:pPr/>
              <a:t>44</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 name="Shape 308"/>
          <p:cNvSpPr>
            <a:spLocks noGrp="1"/>
          </p:cNvSpPr>
          <p:nvPr>
            <p:ph type="body" sz="quarter" idx="1"/>
          </p:nvPr>
        </p:nvSpPr>
        <p:spPr/>
        <p:txBody>
          <a:bodyPr/>
          <a:lstStyle/>
          <a:p>
            <a:r>
              <a:rPr lang="en-CA"/>
              <a:t>We’re almost done this workshop, so let’s stop for a second to see if anybody has any questions about what we’ve covered so far.</a:t>
            </a:r>
          </a:p>
          <a:p>
            <a:endParaRPr lang="en-CA"/>
          </a:p>
          <a:p>
            <a:r>
              <a:rPr lang="en-CA"/>
              <a:t>If you’d rather not ask your question now, I will be here for a little bit after the workshop, so feel free to come ask me.</a:t>
            </a:r>
          </a:p>
        </p:txBody>
      </p:sp>
      <p:sp>
        <p:nvSpPr>
          <p:cNvPr id="4" name="Footer Placeholder 5"/>
          <p:cNvSpPr>
            <a:spLocks noGrp="1"/>
          </p:cNvSpPr>
          <p:nvPr>
            <p:ph type="ftr" sz="quarter" idx="4"/>
          </p:nvPr>
        </p:nvSpPr>
        <p:spPr/>
        <p:txBody>
          <a:bodyPr/>
          <a:lstStyle>
            <a:lvl1pPr algn="l">
              <a:defRPr sz="12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050"/>
            </a:lvl1pPr>
          </a:lstStyle>
          <a:p>
            <a:fld id="{1454F0EA-2214-4D79-A350-2C5E12F90435}" type="slidenum">
              <a:rPr lang="en-CA" smtClean="0"/>
              <a:pPr/>
              <a:t>45</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Make sure to take home the Practice Sheet for this workshop. Use the video link on it to review what we covered</a:t>
            </a:r>
            <a:r>
              <a:rPr lang="en-CA" baseline="0" dirty="0"/>
              <a:t> today.</a:t>
            </a:r>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pPr/>
              <a:t>46</a:t>
            </a:fld>
            <a:endParaRPr lang="en-CA" dirty="0"/>
          </a:p>
        </p:txBody>
      </p:sp>
    </p:spTree>
    <p:extLst>
      <p:ext uri="{BB962C8B-B14F-4D97-AF65-F5344CB8AC3E}">
        <p14:creationId xmlns:p14="http://schemas.microsoft.com/office/powerpoint/2010/main" val="424110941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1454F0EA-2214-4D79-A350-2C5E12F90435}" type="slidenum">
              <a:rPr lang="en-CA" smtClean="0"/>
              <a:pPr/>
              <a:t>47</a:t>
            </a:fld>
            <a:endParaRPr lang="en-CA" dirty="0"/>
          </a:p>
        </p:txBody>
      </p:sp>
    </p:spTree>
    <p:extLst>
      <p:ext uri="{BB962C8B-B14F-4D97-AF65-F5344CB8AC3E}">
        <p14:creationId xmlns:p14="http://schemas.microsoft.com/office/powerpoint/2010/main" val="40381616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Shape 126"/>
          <p:cNvSpPr>
            <a:spLocks noGrp="1"/>
          </p:cNvSpPr>
          <p:nvPr>
            <p:ph type="body" sz="quarter" idx="1"/>
          </p:nvPr>
        </p:nvSpPr>
        <p:spPr/>
        <p:txBody>
          <a:bodyPr/>
          <a:lstStyle/>
          <a:p>
            <a:r>
              <a:rPr lang="en-CA"/>
              <a:t>Let’s start with some basics about privacy on the internet.</a:t>
            </a:r>
          </a:p>
        </p:txBody>
      </p:sp>
      <p:sp>
        <p:nvSpPr>
          <p:cNvPr id="4" name="Footer Placeholder 5"/>
          <p:cNvSpPr>
            <a:spLocks noGrp="1"/>
          </p:cNvSpPr>
          <p:nvPr>
            <p:ph type="ftr" sz="quarter" idx="4"/>
          </p:nvPr>
        </p:nvSpPr>
        <p:spPr/>
        <p:txBody>
          <a:bodyPr/>
          <a:lstStyle>
            <a:lvl1pPr algn="l">
              <a:defRPr sz="12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050"/>
            </a:lvl1pPr>
          </a:lstStyle>
          <a:p>
            <a:fld id="{1454F0EA-2214-4D79-A350-2C5E12F90435}" type="slidenum">
              <a:rPr lang="en-CA" smtClean="0"/>
              <a:pPr/>
              <a:t>5</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Shape 129"/>
          <p:cNvSpPr>
            <a:spLocks noGrp="1"/>
          </p:cNvSpPr>
          <p:nvPr>
            <p:ph type="body" sz="quarter" idx="1"/>
          </p:nvPr>
        </p:nvSpPr>
        <p:spPr/>
        <p:txBody>
          <a:bodyPr/>
          <a:lstStyle/>
          <a:p>
            <a:r>
              <a:rPr lang="en-CA"/>
              <a:t>The internet is a network. Everything on it is connected to everything else. Any time you visit a website or use an app on your tablet or smartphone, you leave tracks – digital footprints.</a:t>
            </a:r>
          </a:p>
          <a:p>
            <a:endParaRPr lang="en-CA"/>
          </a:p>
          <a:p>
            <a:r>
              <a:rPr lang="en-CA"/>
              <a:t>Sometimes we know when we leave these footprints, like when you share a photo. Sometimes you may not know what a website or app knows about you after you use it.</a:t>
            </a:r>
          </a:p>
          <a:p>
            <a:endParaRPr lang="en-CA"/>
          </a:p>
          <a:p>
            <a:r>
              <a:rPr lang="en-CA"/>
              <a:t>Either way, using the internet is like stepping in wet cement. The footprints you leave there last forever.</a:t>
            </a:r>
            <a:endParaRPr lang="en-CA" dirty="0"/>
          </a:p>
        </p:txBody>
      </p:sp>
      <p:sp>
        <p:nvSpPr>
          <p:cNvPr id="4" name="Footer Placeholder 5"/>
          <p:cNvSpPr>
            <a:spLocks noGrp="1"/>
          </p:cNvSpPr>
          <p:nvPr>
            <p:ph type="ftr" sz="quarter" idx="4"/>
          </p:nvPr>
        </p:nvSpPr>
        <p:spPr/>
        <p:txBody>
          <a:bodyPr/>
          <a:lstStyle>
            <a:lvl1pPr algn="l">
              <a:defRPr sz="12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050"/>
            </a:lvl1pPr>
          </a:lstStyle>
          <a:p>
            <a:fld id="{1454F0EA-2214-4D79-A350-2C5E12F90435}" type="slidenum">
              <a:rPr lang="en-CA" smtClean="0"/>
              <a:pPr/>
              <a:t>6</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Shape 134"/>
          <p:cNvSpPr>
            <a:spLocks noGrp="1"/>
          </p:cNvSpPr>
          <p:nvPr>
            <p:ph type="body" sz="quarter" idx="1"/>
          </p:nvPr>
        </p:nvSpPr>
        <p:spPr/>
        <p:txBody>
          <a:bodyPr/>
          <a:lstStyle/>
          <a:p>
            <a:r>
              <a:rPr lang="en-CA" dirty="0"/>
              <a:t>Because of that, it’s important to be careful what you share online.</a:t>
            </a:r>
          </a:p>
          <a:p>
            <a:endParaRPr lang="en-CA" dirty="0"/>
          </a:p>
          <a:p>
            <a:r>
              <a:rPr lang="en-CA" dirty="0"/>
              <a:t>For example, you should never post things like credit card numbers, bank information, or passwords anywhere online except when your bank’s website or a shopping site you trust and that you know is secure. </a:t>
            </a:r>
          </a:p>
        </p:txBody>
      </p:sp>
      <p:sp>
        <p:nvSpPr>
          <p:cNvPr id="4" name="Footer Placeholder 5"/>
          <p:cNvSpPr>
            <a:spLocks noGrp="1"/>
          </p:cNvSpPr>
          <p:nvPr>
            <p:ph type="ftr" sz="quarter" idx="4"/>
          </p:nvPr>
        </p:nvSpPr>
        <p:spPr/>
        <p:txBody>
          <a:bodyPr/>
          <a:lstStyle>
            <a:lvl1pPr algn="l">
              <a:defRPr sz="12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050"/>
            </a:lvl1pPr>
          </a:lstStyle>
          <a:p>
            <a:fld id="{1454F0EA-2214-4D79-A350-2C5E12F90435}" type="slidenum">
              <a:rPr lang="en-CA" smtClean="0"/>
              <a:pPr/>
              <a:t>7</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Shape 138"/>
          <p:cNvSpPr>
            <a:spLocks noGrp="1"/>
          </p:cNvSpPr>
          <p:nvPr>
            <p:ph type="body" sz="quarter" idx="1"/>
          </p:nvPr>
        </p:nvSpPr>
        <p:spPr/>
        <p:txBody>
          <a:bodyPr/>
          <a:lstStyle/>
          <a:p>
            <a:r>
              <a:rPr lang="en-CA"/>
              <a:t>You’ll know a site is secure because the web address ends in https (not just http) and there’s a picture of a padlock in the address bar.</a:t>
            </a:r>
            <a:endParaRPr lang="en-CA" dirty="0"/>
          </a:p>
        </p:txBody>
      </p:sp>
      <p:sp>
        <p:nvSpPr>
          <p:cNvPr id="4" name="Footer Placeholder 5"/>
          <p:cNvSpPr>
            <a:spLocks noGrp="1"/>
          </p:cNvSpPr>
          <p:nvPr>
            <p:ph type="ftr" sz="quarter" idx="4"/>
          </p:nvPr>
        </p:nvSpPr>
        <p:spPr/>
        <p:txBody>
          <a:bodyPr/>
          <a:lstStyle>
            <a:lvl1pPr algn="l">
              <a:defRPr sz="12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050"/>
            </a:lvl1pPr>
          </a:lstStyle>
          <a:p>
            <a:fld id="{1454F0EA-2214-4D79-A350-2C5E12F90435}" type="slidenum">
              <a:rPr lang="en-CA" smtClean="0"/>
              <a:pPr/>
              <a:t>8</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Shape 142"/>
          <p:cNvSpPr>
            <a:spLocks noGrp="1"/>
          </p:cNvSpPr>
          <p:nvPr>
            <p:ph type="body" sz="quarter" idx="1"/>
          </p:nvPr>
        </p:nvSpPr>
        <p:spPr/>
        <p:txBody>
          <a:bodyPr/>
          <a:lstStyle/>
          <a:p>
            <a:r>
              <a:rPr lang="en-CA"/>
              <a:t>It’s also important to make sure that you log out of online accounts when you’re done with them, especially on shared devices.</a:t>
            </a:r>
          </a:p>
          <a:p>
            <a:endParaRPr lang="en-CA"/>
          </a:p>
          <a:p>
            <a:r>
              <a:rPr lang="en-CA"/>
              <a:t>Just closing the tab or window isn’t enough: if someone using the same device goes to that page and you haven’t logged out, they’ll be able to use your account.</a:t>
            </a:r>
          </a:p>
          <a:p>
            <a:endParaRPr lang="en-CA"/>
          </a:p>
          <a:p>
            <a:endParaRPr lang="en-CA"/>
          </a:p>
        </p:txBody>
      </p:sp>
      <p:sp>
        <p:nvSpPr>
          <p:cNvPr id="4" name="Footer Placeholder 5"/>
          <p:cNvSpPr>
            <a:spLocks noGrp="1"/>
          </p:cNvSpPr>
          <p:nvPr>
            <p:ph type="ftr" sz="quarter" idx="4"/>
          </p:nvPr>
        </p:nvSpPr>
        <p:spPr/>
        <p:txBody>
          <a:bodyPr/>
          <a:lstStyle>
            <a:lvl1pPr algn="l">
              <a:defRPr sz="1200"/>
            </a:lvl1pPr>
          </a:lstStyle>
          <a:p>
            <a:r>
              <a:rPr lang="en-CA"/>
              <a:t>© 2019 MediaSmarts</a:t>
            </a:r>
            <a:endParaRPr lang="en-CA" dirty="0"/>
          </a:p>
        </p:txBody>
      </p:sp>
      <p:sp>
        <p:nvSpPr>
          <p:cNvPr id="5" name="Slide Number Placeholder 6"/>
          <p:cNvSpPr>
            <a:spLocks noGrp="1"/>
          </p:cNvSpPr>
          <p:nvPr>
            <p:ph type="sldNum" sz="quarter" idx="5"/>
          </p:nvPr>
        </p:nvSpPr>
        <p:spPr/>
        <p:txBody>
          <a:bodyPr/>
          <a:lstStyle>
            <a:lvl1pPr algn="r">
              <a:defRPr sz="1050"/>
            </a:lvl1pPr>
          </a:lstStyle>
          <a:p>
            <a:fld id="{1454F0EA-2214-4D79-A350-2C5E12F90435}" type="slidenum">
              <a:rPr lang="en-CA" smtClean="0"/>
              <a:pPr/>
              <a:t>9</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143199" y="1122363"/>
            <a:ext cx="6859191" cy="2387601"/>
          </a:xfrm>
          <a:prstGeom prst="rect">
            <a:avLst/>
          </a:prstGeom>
        </p:spPr>
        <p:txBody>
          <a:bodyPr anchor="b"/>
          <a:lstStyle>
            <a:lvl1pPr algn="ctr">
              <a:defRPr sz="6000"/>
            </a:lvl1pPr>
          </a:lstStyle>
          <a:p>
            <a:r>
              <a:t>Title Text</a:t>
            </a:r>
          </a:p>
        </p:txBody>
      </p:sp>
      <p:sp>
        <p:nvSpPr>
          <p:cNvPr id="12" name="Body Level One…"/>
          <p:cNvSpPr txBox="1">
            <a:spLocks noGrp="1"/>
          </p:cNvSpPr>
          <p:nvPr>
            <p:ph type="body" sz="quarter" idx="1"/>
          </p:nvPr>
        </p:nvSpPr>
        <p:spPr>
          <a:xfrm>
            <a:off x="1143199" y="3602038"/>
            <a:ext cx="6859191" cy="1655763"/>
          </a:xfrm>
          <a:prstGeom prst="rect">
            <a:avLst/>
          </a:prstGeom>
        </p:spPr>
        <p:txBody>
          <a:bodyPr/>
          <a:lstStyle>
            <a:lvl1pPr marL="0" indent="0" algn="ctr">
              <a:buSzTx/>
              <a:buFontTx/>
              <a:buNone/>
              <a:defRPr sz="2400"/>
            </a:lvl1pPr>
            <a:lvl2pPr marL="0" indent="457200" algn="ctr">
              <a:buSzTx/>
              <a:buFontTx/>
              <a:buNone/>
              <a:defRPr sz="2400"/>
            </a:lvl2pPr>
            <a:lvl3pPr marL="0" indent="914400" algn="ctr">
              <a:buSzTx/>
              <a:buFontTx/>
              <a:buNone/>
              <a:defRPr sz="2400"/>
            </a:lvl3pPr>
            <a:lvl4pPr marL="0" indent="1371600" algn="ctr">
              <a:buSzTx/>
              <a:buFontTx/>
              <a:buNone/>
              <a:defRPr sz="2400"/>
            </a:lvl4pPr>
            <a:lvl5pPr marL="0" indent="1828800" algn="ctr">
              <a:buSzTx/>
              <a:buFontTx/>
              <a:buNone/>
              <a:defRPr sz="24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blue gradient">
    <p:bg>
      <p:bgPr>
        <a:gradFill flip="none" rotWithShape="1">
          <a:gsLst>
            <a:gs pos="2000">
              <a:srgbClr val="00BDF2"/>
            </a:gs>
            <a:gs pos="50000">
              <a:srgbClr val="C1F2FF"/>
            </a:gs>
            <a:gs pos="100000">
              <a:srgbClr val="00B0F0"/>
            </a:gs>
          </a:gsLst>
          <a:lin ang="5400000" scaled="0"/>
        </a:gradFill>
        <a:effectLst/>
      </p:bgPr>
    </p:bg>
    <p:spTree>
      <p:nvGrpSpPr>
        <p:cNvPr id="1" name=""/>
        <p:cNvGrpSpPr/>
        <p:nvPr/>
      </p:nvGrpSpPr>
      <p:grpSpPr>
        <a:xfrm>
          <a:off x="0" y="0"/>
          <a:ext cx="0" cy="0"/>
          <a:chOff x="0" y="0"/>
          <a:chExt cx="0" cy="0"/>
        </a:xfrm>
      </p:grpSpPr>
      <p:sp>
        <p:nvSpPr>
          <p:cNvPr id="92" name="Rectangle 24"/>
          <p:cNvSpPr txBox="1"/>
          <p:nvPr/>
        </p:nvSpPr>
        <p:spPr>
          <a:xfrm>
            <a:off x="130814" y="6525346"/>
            <a:ext cx="2662702" cy="30777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400">
                <a:solidFill>
                  <a:srgbClr val="808080"/>
                </a:solidFill>
              </a:defRPr>
            </a:lvl1pPr>
          </a:lstStyle>
          <a:p>
            <a:r>
              <a:t>© 2015 MediaSmarts</a:t>
            </a:r>
          </a:p>
        </p:txBody>
      </p:sp>
      <p:sp>
        <p:nvSpPr>
          <p:cNvPr id="93" name="Slide Number"/>
          <p:cNvSpPr txBox="1">
            <a:spLocks noGrp="1"/>
          </p:cNvSpPr>
          <p:nvPr>
            <p:ph type="sldNum" sz="quarter" idx="2"/>
          </p:nvPr>
        </p:nvSpPr>
        <p:spPr>
          <a:xfrm>
            <a:off x="6279265" y="6217852"/>
            <a:ext cx="275073" cy="276999"/>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0" name="Title Text"/>
          <p:cNvSpPr txBox="1">
            <a:spLocks noGrp="1"/>
          </p:cNvSpPr>
          <p:nvPr>
            <p:ph type="title"/>
          </p:nvPr>
        </p:nvSpPr>
        <p:spPr>
          <a:prstGeom prst="rect">
            <a:avLst/>
          </a:prstGeom>
        </p:spPr>
        <p:txBody>
          <a:bodyPr/>
          <a:lstStyle/>
          <a:p>
            <a:r>
              <a:t>Title Text</a:t>
            </a:r>
          </a:p>
        </p:txBody>
      </p:sp>
      <p:sp>
        <p:nvSpPr>
          <p:cNvPr id="21"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Section Header">
    <p:spTree>
      <p:nvGrpSpPr>
        <p:cNvPr id="1" name=""/>
        <p:cNvGrpSpPr/>
        <p:nvPr/>
      </p:nvGrpSpPr>
      <p:grpSpPr>
        <a:xfrm>
          <a:off x="0" y="0"/>
          <a:ext cx="0" cy="0"/>
          <a:chOff x="0" y="0"/>
          <a:chExt cx="0" cy="0"/>
        </a:xfrm>
      </p:grpSpPr>
      <p:sp>
        <p:nvSpPr>
          <p:cNvPr id="29" name="Title Text"/>
          <p:cNvSpPr txBox="1">
            <a:spLocks noGrp="1"/>
          </p:cNvSpPr>
          <p:nvPr>
            <p:ph type="title"/>
          </p:nvPr>
        </p:nvSpPr>
        <p:spPr>
          <a:xfrm>
            <a:off x="623996" y="1709739"/>
            <a:ext cx="7888070" cy="2852737"/>
          </a:xfrm>
          <a:prstGeom prst="rect">
            <a:avLst/>
          </a:prstGeom>
        </p:spPr>
        <p:txBody>
          <a:bodyPr anchor="b"/>
          <a:lstStyle>
            <a:lvl1pPr>
              <a:defRPr sz="6000"/>
            </a:lvl1pPr>
          </a:lstStyle>
          <a:p>
            <a:r>
              <a:t>Title Text</a:t>
            </a:r>
          </a:p>
        </p:txBody>
      </p:sp>
      <p:sp>
        <p:nvSpPr>
          <p:cNvPr id="30" name="Body Level One…"/>
          <p:cNvSpPr txBox="1">
            <a:spLocks noGrp="1"/>
          </p:cNvSpPr>
          <p:nvPr>
            <p:ph type="body" sz="quarter" idx="1"/>
          </p:nvPr>
        </p:nvSpPr>
        <p:spPr>
          <a:xfrm>
            <a:off x="623996" y="4589462"/>
            <a:ext cx="7888070" cy="1500188"/>
          </a:xfrm>
          <a:prstGeom prst="rect">
            <a:avLst/>
          </a:prstGeom>
        </p:spPr>
        <p:txBody>
          <a:bodyPr/>
          <a:lstStyle>
            <a:lvl1pPr marL="0" indent="0">
              <a:buSzTx/>
              <a:buFontTx/>
              <a:buNone/>
              <a:defRPr sz="2400">
                <a:solidFill>
                  <a:srgbClr val="888888"/>
                </a:solidFill>
              </a:defRPr>
            </a:lvl1pPr>
            <a:lvl2pPr marL="0" indent="457200">
              <a:buSzTx/>
              <a:buFontTx/>
              <a:buNone/>
              <a:defRPr sz="2400">
                <a:solidFill>
                  <a:srgbClr val="888888"/>
                </a:solidFill>
              </a:defRPr>
            </a:lvl2pPr>
            <a:lvl3pPr marL="0" indent="914400">
              <a:buSzTx/>
              <a:buFontTx/>
              <a:buNone/>
              <a:defRPr sz="2400">
                <a:solidFill>
                  <a:srgbClr val="888888"/>
                </a:solidFill>
              </a:defRPr>
            </a:lvl3pPr>
            <a:lvl4pPr marL="0" indent="1371600">
              <a:buSzTx/>
              <a:buFontTx/>
              <a:buNone/>
              <a:defRPr sz="2400">
                <a:solidFill>
                  <a:srgbClr val="888888"/>
                </a:solidFill>
              </a:defRPr>
            </a:lvl4pPr>
            <a:lvl5pPr marL="0" indent="1828800">
              <a:buSzTx/>
              <a:buFontTx/>
              <a:buNone/>
              <a:defRPr sz="2400">
                <a:solidFill>
                  <a:srgbClr val="888888"/>
                </a:solidFill>
              </a:defRPr>
            </a:lvl5pPr>
          </a:lstStyle>
          <a:p>
            <a:r>
              <a:t>Body Level One</a:t>
            </a:r>
          </a:p>
          <a:p>
            <a:pPr lvl="1"/>
            <a:r>
              <a:t>Body Level Two</a:t>
            </a:r>
          </a:p>
          <a:p>
            <a:pPr lvl="2"/>
            <a:r>
              <a:t>Body Level Three</a:t>
            </a:r>
          </a:p>
          <a:p>
            <a:pPr lvl="3"/>
            <a:r>
              <a:t>Body Level Four</a:t>
            </a:r>
          </a:p>
          <a:p>
            <a:pPr lvl="4"/>
            <a:r>
              <a:t>Body Level Five</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38" name="Title Text"/>
          <p:cNvSpPr txBox="1">
            <a:spLocks noGrp="1"/>
          </p:cNvSpPr>
          <p:nvPr>
            <p:ph type="title"/>
          </p:nvPr>
        </p:nvSpPr>
        <p:spPr>
          <a:prstGeom prst="rect">
            <a:avLst/>
          </a:prstGeom>
        </p:spPr>
        <p:txBody>
          <a:bodyPr/>
          <a:lstStyle/>
          <a:p>
            <a:r>
              <a:t>Title Text</a:t>
            </a:r>
          </a:p>
        </p:txBody>
      </p:sp>
      <p:sp>
        <p:nvSpPr>
          <p:cNvPr id="39" name="Body Level One…"/>
          <p:cNvSpPr txBox="1">
            <a:spLocks noGrp="1"/>
          </p:cNvSpPr>
          <p:nvPr>
            <p:ph type="body" sz="half" idx="1"/>
          </p:nvPr>
        </p:nvSpPr>
        <p:spPr>
          <a:xfrm>
            <a:off x="628759" y="1825625"/>
            <a:ext cx="3886875" cy="4351338"/>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Comparison">
    <p:spTree>
      <p:nvGrpSpPr>
        <p:cNvPr id="1" name=""/>
        <p:cNvGrpSpPr/>
        <p:nvPr/>
      </p:nvGrpSpPr>
      <p:grpSpPr>
        <a:xfrm>
          <a:off x="0" y="0"/>
          <a:ext cx="0" cy="0"/>
          <a:chOff x="0" y="0"/>
          <a:chExt cx="0" cy="0"/>
        </a:xfrm>
      </p:grpSpPr>
      <p:sp>
        <p:nvSpPr>
          <p:cNvPr id="47" name="Title Text"/>
          <p:cNvSpPr txBox="1">
            <a:spLocks noGrp="1"/>
          </p:cNvSpPr>
          <p:nvPr>
            <p:ph type="title"/>
          </p:nvPr>
        </p:nvSpPr>
        <p:spPr>
          <a:xfrm>
            <a:off x="629950" y="365126"/>
            <a:ext cx="7888070" cy="1325563"/>
          </a:xfrm>
          <a:prstGeom prst="rect">
            <a:avLst/>
          </a:prstGeom>
        </p:spPr>
        <p:txBody>
          <a:bodyPr/>
          <a:lstStyle/>
          <a:p>
            <a:r>
              <a:t>Title Text</a:t>
            </a:r>
          </a:p>
        </p:txBody>
      </p:sp>
      <p:sp>
        <p:nvSpPr>
          <p:cNvPr id="48" name="Body Level One…"/>
          <p:cNvSpPr txBox="1">
            <a:spLocks noGrp="1"/>
          </p:cNvSpPr>
          <p:nvPr>
            <p:ph type="body" sz="quarter" idx="1"/>
          </p:nvPr>
        </p:nvSpPr>
        <p:spPr>
          <a:xfrm>
            <a:off x="629950" y="1681164"/>
            <a:ext cx="3869014" cy="823913"/>
          </a:xfrm>
          <a:prstGeom prst="rect">
            <a:avLst/>
          </a:prstGeom>
        </p:spPr>
        <p:txBody>
          <a:bodyPr anchor="b"/>
          <a:lstStyle>
            <a:lvl1pPr marL="0" indent="0">
              <a:buSzTx/>
              <a:buFontTx/>
              <a:buNone/>
              <a:defRPr sz="2400" b="1"/>
            </a:lvl1pPr>
            <a:lvl2pPr marL="0" indent="457200">
              <a:buSzTx/>
              <a:buFontTx/>
              <a:buNone/>
              <a:defRPr sz="2400" b="1"/>
            </a:lvl2pPr>
            <a:lvl3pPr marL="0" indent="914400">
              <a:buSzTx/>
              <a:buFontTx/>
              <a:buNone/>
              <a:defRPr sz="2400" b="1"/>
            </a:lvl3pPr>
            <a:lvl4pPr marL="0" indent="1371600">
              <a:buSzTx/>
              <a:buFontTx/>
              <a:buNone/>
              <a:defRPr sz="2400" b="1"/>
            </a:lvl4pPr>
            <a:lvl5pPr marL="0" indent="1828800">
              <a:buSzTx/>
              <a:buFontTx/>
              <a:buNone/>
              <a:defRPr sz="2400" b="1"/>
            </a:lvl5pPr>
          </a:lstStyle>
          <a:p>
            <a:r>
              <a:t>Body Level One</a:t>
            </a:r>
          </a:p>
          <a:p>
            <a:pPr lvl="1"/>
            <a:r>
              <a:t>Body Level Two</a:t>
            </a:r>
          </a:p>
          <a:p>
            <a:pPr lvl="2"/>
            <a:r>
              <a:t>Body Level Three</a:t>
            </a:r>
          </a:p>
          <a:p>
            <a:pPr lvl="3"/>
            <a:r>
              <a:t>Body Level Four</a:t>
            </a:r>
          </a:p>
          <a:p>
            <a:pPr lvl="4"/>
            <a:r>
              <a:t>Body Level Five</a:t>
            </a:r>
          </a:p>
        </p:txBody>
      </p:sp>
      <p:sp>
        <p:nvSpPr>
          <p:cNvPr id="49" name="Text Placeholder 4"/>
          <p:cNvSpPr>
            <a:spLocks noGrp="1"/>
          </p:cNvSpPr>
          <p:nvPr>
            <p:ph type="body" sz="quarter" idx="13"/>
          </p:nvPr>
        </p:nvSpPr>
        <p:spPr>
          <a:xfrm>
            <a:off x="4629954" y="1681164"/>
            <a:ext cx="3888066" cy="823913"/>
          </a:xfrm>
          <a:prstGeom prst="rect">
            <a:avLst/>
          </a:prstGeom>
        </p:spPr>
        <p:txBody>
          <a:bodyPr anchor="b"/>
          <a:lstStyle/>
          <a:p>
            <a:pPr marL="0" indent="0">
              <a:buSzTx/>
              <a:buFontTx/>
              <a:buNone/>
              <a:defRPr sz="2400" b="1"/>
            </a:pPr>
            <a:endParaRPr/>
          </a:p>
        </p:txBody>
      </p:sp>
      <p:sp>
        <p:nvSpPr>
          <p:cNvPr id="5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57" name="Title Text"/>
          <p:cNvSpPr txBox="1">
            <a:spLocks noGrp="1"/>
          </p:cNvSpPr>
          <p:nvPr>
            <p:ph type="title"/>
          </p:nvPr>
        </p:nvSpPr>
        <p:spPr>
          <a:prstGeom prst="rect">
            <a:avLst/>
          </a:prstGeom>
        </p:spPr>
        <p:txBody>
          <a:bodyPr/>
          <a:lstStyle/>
          <a:p>
            <a:r>
              <a:t>Title Text</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6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Content with Caption">
    <p:spTree>
      <p:nvGrpSpPr>
        <p:cNvPr id="1" name=""/>
        <p:cNvGrpSpPr/>
        <p:nvPr/>
      </p:nvGrpSpPr>
      <p:grpSpPr>
        <a:xfrm>
          <a:off x="0" y="0"/>
          <a:ext cx="0" cy="0"/>
          <a:chOff x="0" y="0"/>
          <a:chExt cx="0" cy="0"/>
        </a:xfrm>
      </p:grpSpPr>
      <p:sp>
        <p:nvSpPr>
          <p:cNvPr id="72" name="Title Text"/>
          <p:cNvSpPr txBox="1">
            <a:spLocks noGrp="1"/>
          </p:cNvSpPr>
          <p:nvPr>
            <p:ph type="title"/>
          </p:nvPr>
        </p:nvSpPr>
        <p:spPr>
          <a:xfrm>
            <a:off x="629950" y="457200"/>
            <a:ext cx="2949691" cy="1600200"/>
          </a:xfrm>
          <a:prstGeom prst="rect">
            <a:avLst/>
          </a:prstGeom>
        </p:spPr>
        <p:txBody>
          <a:bodyPr anchor="b"/>
          <a:lstStyle>
            <a:lvl1pPr>
              <a:defRPr sz="3200"/>
            </a:lvl1pPr>
          </a:lstStyle>
          <a:p>
            <a:r>
              <a:t>Title Text</a:t>
            </a:r>
          </a:p>
        </p:txBody>
      </p:sp>
      <p:sp>
        <p:nvSpPr>
          <p:cNvPr id="73" name="Body Level One…"/>
          <p:cNvSpPr txBox="1">
            <a:spLocks noGrp="1"/>
          </p:cNvSpPr>
          <p:nvPr>
            <p:ph type="body" sz="half" idx="1"/>
          </p:nvPr>
        </p:nvSpPr>
        <p:spPr>
          <a:xfrm>
            <a:off x="3888066" y="987426"/>
            <a:ext cx="4629955" cy="4873625"/>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Body Level One</a:t>
            </a:r>
          </a:p>
          <a:p>
            <a:pPr lvl="1"/>
            <a:r>
              <a:t>Body Level Two</a:t>
            </a:r>
          </a:p>
          <a:p>
            <a:pPr lvl="2"/>
            <a:r>
              <a:t>Body Level Three</a:t>
            </a:r>
          </a:p>
          <a:p>
            <a:pPr lvl="3"/>
            <a:r>
              <a:t>Body Level Four</a:t>
            </a:r>
          </a:p>
          <a:p>
            <a:pPr lvl="4"/>
            <a:r>
              <a:t>Body Level Five</a:t>
            </a:r>
          </a:p>
        </p:txBody>
      </p:sp>
      <p:sp>
        <p:nvSpPr>
          <p:cNvPr id="74" name="Text Placeholder 3"/>
          <p:cNvSpPr>
            <a:spLocks noGrp="1"/>
          </p:cNvSpPr>
          <p:nvPr>
            <p:ph type="body" sz="quarter" idx="13"/>
          </p:nvPr>
        </p:nvSpPr>
        <p:spPr>
          <a:xfrm>
            <a:off x="629949" y="2057400"/>
            <a:ext cx="2949691" cy="3811588"/>
          </a:xfrm>
          <a:prstGeom prst="rect">
            <a:avLst/>
          </a:prstGeom>
        </p:spPr>
        <p:txBody>
          <a:bodyPr/>
          <a:lstStyle/>
          <a:p>
            <a:pPr marL="0" indent="0">
              <a:buSzTx/>
              <a:buFontTx/>
              <a:buNone/>
              <a:defRPr sz="1600"/>
            </a:pPr>
            <a:endParaRP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icture with Caption">
    <p:spTree>
      <p:nvGrpSpPr>
        <p:cNvPr id="1" name=""/>
        <p:cNvGrpSpPr/>
        <p:nvPr/>
      </p:nvGrpSpPr>
      <p:grpSpPr>
        <a:xfrm>
          <a:off x="0" y="0"/>
          <a:ext cx="0" cy="0"/>
          <a:chOff x="0" y="0"/>
          <a:chExt cx="0" cy="0"/>
        </a:xfrm>
      </p:grpSpPr>
      <p:sp>
        <p:nvSpPr>
          <p:cNvPr id="82" name="Title Text"/>
          <p:cNvSpPr txBox="1">
            <a:spLocks noGrp="1"/>
          </p:cNvSpPr>
          <p:nvPr>
            <p:ph type="title"/>
          </p:nvPr>
        </p:nvSpPr>
        <p:spPr>
          <a:xfrm>
            <a:off x="629950" y="457200"/>
            <a:ext cx="2949691" cy="1600200"/>
          </a:xfrm>
          <a:prstGeom prst="rect">
            <a:avLst/>
          </a:prstGeom>
        </p:spPr>
        <p:txBody>
          <a:bodyPr anchor="b"/>
          <a:lstStyle>
            <a:lvl1pPr>
              <a:defRPr sz="3200"/>
            </a:lvl1pPr>
          </a:lstStyle>
          <a:p>
            <a:r>
              <a:t>Title Text</a:t>
            </a:r>
          </a:p>
        </p:txBody>
      </p:sp>
      <p:sp>
        <p:nvSpPr>
          <p:cNvPr id="83" name="Picture Placeholder 2"/>
          <p:cNvSpPr>
            <a:spLocks noGrp="1"/>
          </p:cNvSpPr>
          <p:nvPr>
            <p:ph type="pic" sz="half" idx="13"/>
          </p:nvPr>
        </p:nvSpPr>
        <p:spPr>
          <a:xfrm>
            <a:off x="3888066" y="987426"/>
            <a:ext cx="4629955" cy="4873625"/>
          </a:xfrm>
          <a:prstGeom prst="rect">
            <a:avLst/>
          </a:prstGeom>
        </p:spPr>
        <p:txBody>
          <a:bodyPr lIns="91439" rIns="91439">
            <a:noAutofit/>
          </a:bodyPr>
          <a:lstStyle/>
          <a:p>
            <a:endParaRPr/>
          </a:p>
        </p:txBody>
      </p:sp>
      <p:sp>
        <p:nvSpPr>
          <p:cNvPr id="84" name="Body Level One…"/>
          <p:cNvSpPr txBox="1">
            <a:spLocks noGrp="1"/>
          </p:cNvSpPr>
          <p:nvPr>
            <p:ph type="body" sz="quarter" idx="1"/>
          </p:nvPr>
        </p:nvSpPr>
        <p:spPr>
          <a:xfrm>
            <a:off x="629950" y="2057400"/>
            <a:ext cx="2949691" cy="3811588"/>
          </a:xfrm>
          <a:prstGeom prst="rect">
            <a:avLst/>
          </a:prstGeom>
        </p:spPr>
        <p:txBody>
          <a:bodyP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r>
              <a:t>Body Level One</a:t>
            </a:r>
          </a:p>
          <a:p>
            <a:pPr lvl="1"/>
            <a:r>
              <a:t>Body Level Two</a:t>
            </a:r>
          </a:p>
          <a:p>
            <a:pPr lvl="2"/>
            <a:r>
              <a:t>Body Level Three</a:t>
            </a:r>
          </a:p>
          <a:p>
            <a:pPr lvl="3"/>
            <a:r>
              <a:t>Body Level Four</a:t>
            </a:r>
          </a:p>
          <a:p>
            <a:pPr lvl="4"/>
            <a:r>
              <a:t>Body Level Five</a:t>
            </a:r>
          </a:p>
        </p:txBody>
      </p:sp>
      <p:sp>
        <p:nvSpPr>
          <p:cNvPr id="8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628759" y="365126"/>
            <a:ext cx="7888070" cy="13255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r>
              <a:t>Title Text</a:t>
            </a:r>
          </a:p>
        </p:txBody>
      </p:sp>
      <p:sp>
        <p:nvSpPr>
          <p:cNvPr id="3" name="Body Level One…"/>
          <p:cNvSpPr txBox="1">
            <a:spLocks noGrp="1"/>
          </p:cNvSpPr>
          <p:nvPr>
            <p:ph type="body" idx="1"/>
          </p:nvPr>
        </p:nvSpPr>
        <p:spPr>
          <a:xfrm>
            <a:off x="628759" y="1825625"/>
            <a:ext cx="7888070" cy="43513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8241757" y="6400414"/>
            <a:ext cx="275073" cy="276999"/>
          </a:xfrm>
          <a:prstGeom prst="rect">
            <a:avLst/>
          </a:prstGeom>
          <a:ln w="12700">
            <a:miter lim="400000"/>
          </a:ln>
        </p:spPr>
        <p:txBody>
          <a:bodyPr wrap="none" lIns="45719" rIns="45719" anchor="ctr">
            <a:spAutoFit/>
          </a:bodyPr>
          <a:lstStyle>
            <a:lvl1pPr algn="r">
              <a:defRPr sz="1200">
                <a:solidFill>
                  <a:srgbClr val="888888"/>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spd="med"/>
  <p:txStyles>
    <p:titleStyle>
      <a:lvl1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Light"/>
          <a:ea typeface="Calibri Light"/>
          <a:cs typeface="Calibri Light"/>
          <a:sym typeface="Calibri Light"/>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2pPr>
      <a:lvl3pPr marL="1234439" marR="0" indent="-320039"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hyperlink" Target="https://bit.ly/quiz1privacy" TargetMode="External"/><Relationship Id="rId4" Type="http://schemas.openxmlformats.org/officeDocument/2006/relationships/hyperlink" Target="http://bit.ly/privacyquiz1"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hyperlink" Target="https://bit.ly/digitalsmartspoll" TargetMode="External"/><Relationship Id="rId4" Type="http://schemas.openxmlformats.org/officeDocument/2006/relationships/hyperlink" Target="http://bit.ly/359yN49"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2.xml"/><Relationship Id="rId1" Type="http://schemas.openxmlformats.org/officeDocument/2006/relationships/slideLayout" Target="../slideLayouts/slideLayout7.xml"/><Relationship Id="rId5" Type="http://schemas.openxmlformats.org/officeDocument/2006/relationships/hyperlink" Target="https://bit.ly/privacyq2" TargetMode="External"/><Relationship Id="rId4" Type="http://schemas.openxmlformats.org/officeDocument/2006/relationships/hyperlink" Target="http://bit.ly/privacyquiz2"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O:\PROJECT WORKING FILES\DigitalSmarts 2018-22\Workshops\Design\04 jpgs\04_Explore Online Privacy_eng.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O:\PROJECT WORKING FILES\DigitalSmarts 2018-22\Workshops\Design\04 jpgs\04_Explore Online Privacy_eng1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O:\PROJECT WORKING FILES\DigitalSmarts 2018-22\Workshops\Design\04 jpgs\04_Explore Online Privacy_eng1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O:\PROJECT WORKING FILES\DigitalSmarts 2018-22\Workshops\Design\04 eng jpgs\04_Explore Online Privacy_eng1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O:\PROJECT WORKING FILES\DigitalSmarts 2018-22\Workshops\Design\04 jpgs\04_Explore Online Privacy_eng1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O:\PROJECT WORKING FILES\DigitalSmarts 2018-22\Workshops\Design\04 eng jpgs\04_Explore Online Privacy_eng1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4561313"/>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O:\PROJECT WORKING FILES\DigitalSmarts 2018-22\Workshops\Design\04 jpgs\04_Explore Online Privacy_eng1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O:\PROJECT WORKING FILES\DigitalSmarts 2018-22\Workshops\Design\04 jpgs\04_Explore Online Privacy_eng1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O:\PROJECT WORKING FILES\DigitalSmarts 2018-22\Workshops\Design\04 jpgs\04_Explore Online Privacy_eng1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O:\PROJECT WORKING FILES\DigitalSmarts 2018-22\Workshops\Design\04 jpgs\04_Explore Online Privacy_eng1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dissolve/>
      </p:transition>
    </mc:Choice>
    <mc:Fallback xmlns="" xmlns:m="http://schemas.openxmlformats.org/officeDocument/2006/math" xmlns:a14="http://schemas.microsoft.com/office/drawing/2010/main">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O:\PROJECT WORKING FILES\DigitalSmarts 2018-22\Workshops\Design\04 jpgs\04_Explore Online Privacy_eng1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O:\PROJECT WORKING FILES\DigitalSmarts 2018-22\Workshops\Design\04 jpgs\04_Explore Online Privacy_eng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O:\PROJECT WORKING FILES\DigitalSmarts 2018-22\Workshops\Design\04 jpgs\04_Explore Online Privacy_eng1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dissolve/>
      </p:transition>
    </mc:Choice>
    <mc:Fallback xmlns="" xmlns:m="http://schemas.openxmlformats.org/officeDocument/2006/math" xmlns:a14="http://schemas.microsoft.com/office/drawing/2010/main">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O:\PROJECT WORKING FILES\DigitalSmarts 2018-22\Workshops\Design\04 jpgs\04_Explore Online Privacy_eng2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O:\PROJECT WORKING FILES\DigitalSmarts 2018-22\Workshops\Design\04 jpgs\04_Explore Online Privacy_eng2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O:\PROJECT WORKING FILES\DigitalSmarts 2018-22\Workshops\Design\04 jpgs\04_Explore Online Privacy_eng2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88" y="5941"/>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100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Picture 3" descr="O:\PROJECT WORKING FILES\DigitalSmarts 2018-22\Workshops\Design\04 jpgs\04_Explore Online Privacy_eng2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O:\PROJECT WORKING FILES\DigitalSmarts 2018-22\Workshops\Design\04 jpgs\04_Explore Online Privacy_eng2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hlinkClick r:id="rId4"/>
          </p:cNvPr>
          <p:cNvSpPr/>
          <p:nvPr/>
        </p:nvSpPr>
        <p:spPr>
          <a:xfrm>
            <a:off x="2412554" y="4000707"/>
            <a:ext cx="4859791" cy="584775"/>
          </a:xfrm>
          <a:prstGeom prst="rect">
            <a:avLst/>
          </a:prstGeom>
        </p:spPr>
        <p:txBody>
          <a:bodyPr wrap="square">
            <a:spAutoFit/>
          </a:bodyPr>
          <a:lstStyle/>
          <a:p>
            <a:r>
              <a:rPr lang="en-CA" sz="3200" b="1" dirty="0">
                <a:solidFill>
                  <a:schemeClr val="bg1"/>
                </a:solidFill>
                <a:hlinkClick r:id="rId5">
                  <a:extLst>
                    <a:ext uri="{A12FA001-AC4F-418D-AE19-62706E023703}">
                      <ahyp:hlinkClr xmlns:ahyp="http://schemas.microsoft.com/office/drawing/2018/hyperlinkcolor" val="tx"/>
                    </a:ext>
                  </a:extLst>
                </a:hlinkClick>
              </a:rPr>
              <a:t>https://bit.ly/quiz1privacy</a:t>
            </a:r>
            <a:endParaRPr lang="en-CA" sz="3200" b="1" dirty="0">
              <a:solidFill>
                <a:schemeClr val="bg1"/>
              </a:solidFill>
            </a:endParaRP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O:\PROJECT WORKING FILES\DigitalSmarts 2018-22\Workshops\Design\04 jpgs\04_Explore Online Privacy_eng2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O:\PROJECT WORKING FILES\DigitalSmarts 2018-22\Workshops\Design\04 jpgs\04_Explore Online Privacy_eng2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dissolve/>
      </p:transition>
    </mc:Choice>
    <mc:Fallback xmlns="" xmlns:m="http://schemas.openxmlformats.org/officeDocument/2006/math" xmlns:a14="http://schemas.microsoft.com/office/drawing/2010/main">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1" name="Picture 3" descr="O:\PROJECT WORKING FILES\DigitalSmarts 2018-22\Workshops\Design\04 jpgs\04_Explore Online Privacy_eng2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5" name="Picture 3" descr="O:\PROJECT WORKING FILES\DigitalSmarts 2018-22\Workshops\Design\04 jpgs\04_Explore Online Privacy_eng2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9" name="Picture 3" descr="O:\PROJECT WORKING FILES\DigitalSmarts 2018-22\Workshops\Design\04 jpgs\04_Explore Online Privacy_eng2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O:\PROJECT WORKING FILES\DigitalSmarts 2018-22\Workshops\Design\04 jpgs\04_Explore Online Privacy_eng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hlinkClick r:id="rId4"/>
            <a:extLst>
              <a:ext uri="{FF2B5EF4-FFF2-40B4-BE49-F238E27FC236}">
                <a16:creationId xmlns:a16="http://schemas.microsoft.com/office/drawing/2014/main" id="{AAD00B96-D043-415D-9E93-F074C18C963B}"/>
              </a:ext>
            </a:extLst>
          </p:cNvPr>
          <p:cNvSpPr/>
          <p:nvPr/>
        </p:nvSpPr>
        <p:spPr>
          <a:xfrm>
            <a:off x="468338" y="5661248"/>
            <a:ext cx="5437707" cy="584775"/>
          </a:xfrm>
          <a:prstGeom prst="rect">
            <a:avLst/>
          </a:prstGeom>
        </p:spPr>
        <p:txBody>
          <a:bodyPr wrap="none">
            <a:spAutoFit/>
          </a:bodyPr>
          <a:lstStyle/>
          <a:p>
            <a:r>
              <a:rPr lang="en-CA" sz="3200" b="1" dirty="0">
                <a:solidFill>
                  <a:schemeClr val="tx1"/>
                </a:solidFill>
                <a:hlinkClick r:id="rId5">
                  <a:extLst>
                    <a:ext uri="{A12FA001-AC4F-418D-AE19-62706E023703}">
                      <ahyp:hlinkClr xmlns:ahyp="http://schemas.microsoft.com/office/drawing/2018/hyperlinkcolor" val="tx"/>
                    </a:ext>
                  </a:extLst>
                </a:hlinkClick>
              </a:rPr>
              <a:t>https://bit.ly/digitalsmartspoll</a:t>
            </a:r>
            <a:endParaRPr lang="en-CA" sz="3200" b="1" dirty="0">
              <a:solidFill>
                <a:schemeClr val="tx1"/>
              </a:solidFill>
            </a:endParaRP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3" name="Picture 3" descr="O:\PROJECT WORKING FILES\DigitalSmarts 2018-22\Workshops\Design\04 jpgs\04_Explore Online Privacy_eng3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dissolve/>
      </p:transition>
    </mc:Choice>
    <mc:Fallback xmlns="" xmlns:m="http://schemas.openxmlformats.org/officeDocument/2006/math" xmlns:a14="http://schemas.microsoft.com/office/drawing/2010/main">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7" name="Picture 3" descr="O:\PROJECT WORKING FILES\DigitalSmarts 2018-22\Workshops\Design\04 jpgs\04_Explore Online Privacy_eng3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1" name="Picture 3" descr="O:\PROJECT WORKING FILES\DigitalSmarts 2018-22\Workshops\Design\04 jpgs\04_Explore Online Privacy_eng3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806"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hlinkClick r:id="rId4"/>
          </p:cNvPr>
          <p:cNvSpPr/>
          <p:nvPr/>
        </p:nvSpPr>
        <p:spPr>
          <a:xfrm>
            <a:off x="2340546" y="4005064"/>
            <a:ext cx="4722808" cy="584775"/>
          </a:xfrm>
          <a:prstGeom prst="rect">
            <a:avLst/>
          </a:prstGeom>
        </p:spPr>
        <p:txBody>
          <a:bodyPr wrap="square">
            <a:spAutoFit/>
          </a:bodyPr>
          <a:lstStyle/>
          <a:p>
            <a:r>
              <a:rPr lang="en-CA" sz="3200" b="1" dirty="0">
                <a:solidFill>
                  <a:schemeClr val="bg1"/>
                </a:solidFill>
                <a:hlinkClick r:id="rId5">
                  <a:extLst>
                    <a:ext uri="{A12FA001-AC4F-418D-AE19-62706E023703}">
                      <ahyp:hlinkClr xmlns:ahyp="http://schemas.microsoft.com/office/drawing/2018/hyperlinkcolor" val="tx"/>
                    </a:ext>
                  </a:extLst>
                </a:hlinkClick>
              </a:rPr>
              <a:t>https://bit.ly/privacyq2</a:t>
            </a:r>
            <a:endParaRPr lang="en-CA" sz="3200" b="1" dirty="0">
              <a:solidFill>
                <a:schemeClr val="bg1"/>
              </a:solidFill>
            </a:endParaRP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4EA1FE8-CE46-4061-844A-FEE78BF026B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O:\PROJECT WORKING FILES\DigitalSmarts 2018-22\Workshops\Design\04 jpgs\04_Explore Online Privacy_eng3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O:\PROJECT WORKING FILES\DigitalSmarts 2018-22\Workshops\Design\04 jpgs\04_Explore Online Privacy_eng3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O:\PROJECT WORKING FILES\DigitalSmarts 2018-22\Workshops\Design\04 jpgs\04_Explore Online Privacy_eng3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O:\PROJECT WORKING FILES\DigitalSmarts 2018-22\Workshops\Design\04 jpgs\04_Explore Online Privacy_eng3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dissolve/>
      </p:transition>
    </mc:Choice>
    <mc:Fallback xmlns="" xmlns:m="http://schemas.openxmlformats.org/officeDocument/2006/math" xmlns:a14="http://schemas.microsoft.com/office/drawing/2010/main">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O:\PROJECT WORKING FILES\DigitalSmarts 2018-22\Workshops\Design\04 jpgs\04_Explore Online Privacy_eng3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O:\PROJECT WORKING FILES\DigitalSmarts 2018-22\Workshops\Design\04 jpgs\04_Explore Online Privacy_eng3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4062690"/>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O:\PROJECT WORKING FILES\DigitalSmarts 2018-22\Workshops\Design\04 jpgs\04_Explore Online Privacy_eng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O:\PROJECT WORKING FILES\DigitalSmarts 2018-22\Workshops\Design\04 jpgs\04_Explore Online Privacy_eng4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O:\PROJECT WORKING FILES\DigitalSmarts 2018-22\Workshops\Design\04 jpgs\04_Explore Online Privacy_eng4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O:\PROJECT WORKING FILES\DigitalSmarts 2018-22\Workshops\Design\01 jpgs\01_discover online basics_eng4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558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9174826"/>
      </p:ext>
    </p:ext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O:\PROJECT WORKING FILES\DigitalSmarts 2018-22\Workshops\Design\04 jpgs\04_Explore Online Privacy_eng4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O:\PROJECT WORKING FILES\DigitalSmarts 2018-22\Workshops\Design\04 jpgs\04_Explore Online Privacy_eng4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O:\PROJECT WORKING FILES\DigitalSmarts 2018-22\Workshops\Design\04 jpgs\04_Explore Online Privacy_eng4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O:\PROJECT WORKING FILES\DigitalSmarts 2018-22\Workshops\Design\practice sheet slides\generic slide eng and fr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558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5059386"/>
      </p:ext>
    </p:extLst>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O:\PROJECT WORKING FILES\DigitalSmarts 2018-22\Workshops\Design\sponsor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7488400"/>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O:\PROJECT WORKING FILES\DigitalSmarts 2018-22\Workshops\Design\04 jpgs\04_Explore Online Privacy_eng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O:\PROJECT WORKING FILES\DigitalSmarts 2018-22\Workshops\Design\04 jpgs\04_Explore Online Privacy_eng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O:\PROJECT WORKING FILES\DigitalSmarts 2018-22\Workshops\Design\04 jpgs\04_Explore Online Privacy_eng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O:\PROJECT WORKING FILES\DigitalSmarts 2018-22\Workshops\Design\04 jpgs\04_Explore Online Privacy_eng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O:\PROJECT WORKING FILES\DigitalSmarts 2018-22\Workshops\Design\04 jpgs\04_Explore Online Privacy_eng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fdc9f7543f97fb60464ab4cd42149339b98c593d"/>
</p:tagLst>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2803D7F5EB2B41BA438D2040BA2FA0" ma:contentTypeVersion="16" ma:contentTypeDescription="Create a new document." ma:contentTypeScope="" ma:versionID="67b8e9529fc4fd9f95949b73347370b0">
  <xsd:schema xmlns:xsd="http://www.w3.org/2001/XMLSchema" xmlns:xs="http://www.w3.org/2001/XMLSchema" xmlns:p="http://schemas.microsoft.com/office/2006/metadata/properties" xmlns:ns2="09982b69-d1b4-4831-86a7-b03f1b6185a5" xmlns:ns3="aa8731e9-4ee0-4bba-a30c-9641bf8f878e" targetNamespace="http://schemas.microsoft.com/office/2006/metadata/properties" ma:root="true" ma:fieldsID="fe84d3801541d200455a3ff1fb7607a6" ns2:_="" ns3:_="">
    <xsd:import namespace="09982b69-d1b4-4831-86a7-b03f1b6185a5"/>
    <xsd:import namespace="aa8731e9-4ee0-4bba-a30c-9641bf8f878e"/>
    <xsd:element name="properties">
      <xsd:complexType>
        <xsd:sequence>
          <xsd:element name="documentManagement">
            <xsd:complexType>
              <xsd:all>
                <xsd:element ref="ns2:MediaServiceMetadata" minOccurs="0"/>
                <xsd:element ref="ns2:MediaServiceFastMetadata" minOccurs="0"/>
                <xsd:element ref="ns2:MediaLengthInSeconds" minOccurs="0"/>
                <xsd:element ref="ns2:MediaServiceDateTaken"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9982b69-d1b4-4831-86a7-b03f1b6185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LengthInSeconds" ma:index="10" nillable="true" ma:displayName="Length (seconds)" ma:internalName="MediaLengthInSeconds" ma:readOnly="true">
      <xsd:simpleType>
        <xsd:restriction base="dms:Unknown"/>
      </xsd:simpleType>
    </xsd:element>
    <xsd:element name="MediaServiceDateTaken" ma:index="11" nillable="true" ma:displayName="MediaServiceDateTaken" ma:hidden="true" ma:internalName="MediaServiceDateTaken" ma:readOnly="true">
      <xsd:simpleType>
        <xsd:restriction base="dms:Text"/>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6ef5292c-a6be-4045-bc94-d1d13024afca"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aa8731e9-4ee0-4bba-a30c-9641bf8f878e"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cedce3d8-4c5b-49f9-83a8-ef82889a3401}" ma:internalName="TaxCatchAll" ma:showField="CatchAllData" ma:web="aa8731e9-4ee0-4bba-a30c-9641bf8f878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09982b69-d1b4-4831-86a7-b03f1b6185a5">
      <Terms xmlns="http://schemas.microsoft.com/office/infopath/2007/PartnerControls"/>
    </lcf76f155ced4ddcb4097134ff3c332f>
    <TaxCatchAll xmlns="aa8731e9-4ee0-4bba-a30c-9641bf8f878e" xsi:nil="true"/>
  </documentManagement>
</p:properties>
</file>

<file path=customXml/itemProps1.xml><?xml version="1.0" encoding="utf-8"?>
<ds:datastoreItem xmlns:ds="http://schemas.openxmlformats.org/officeDocument/2006/customXml" ds:itemID="{9A309EEF-A670-4666-B1D3-5A697A4A6A4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9982b69-d1b4-4831-86a7-b03f1b6185a5"/>
    <ds:schemaRef ds:uri="aa8731e9-4ee0-4bba-a30c-9641bf8f878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C583E63-67FD-4532-A07D-2221B32C1AED}">
  <ds:schemaRefs>
    <ds:schemaRef ds:uri="http://schemas.microsoft.com/sharepoint/v3/contenttype/forms"/>
  </ds:schemaRefs>
</ds:datastoreItem>
</file>

<file path=customXml/itemProps3.xml><?xml version="1.0" encoding="utf-8"?>
<ds:datastoreItem xmlns:ds="http://schemas.openxmlformats.org/officeDocument/2006/customXml" ds:itemID="{9733534A-9ABE-4FC4-8D20-5DC9D4255927}">
  <ds:schemaRefs>
    <ds:schemaRef ds:uri="http://www.w3.org/XML/1998/namespace"/>
    <ds:schemaRef ds:uri="http://schemas.microsoft.com/office/infopath/2007/PartnerControls"/>
    <ds:schemaRef ds:uri="aa8731e9-4ee0-4bba-a30c-9641bf8f878e"/>
    <ds:schemaRef ds:uri="http://purl.org/dc/dcmitype/"/>
    <ds:schemaRef ds:uri="http://schemas.microsoft.com/office/2006/documentManagement/types"/>
    <ds:schemaRef ds:uri="http://schemas.microsoft.com/office/2006/metadata/properties"/>
    <ds:schemaRef ds:uri="http://purl.org/dc/elements/1.1/"/>
    <ds:schemaRef ds:uri="http://purl.org/dc/terms/"/>
    <ds:schemaRef ds:uri="http://schemas.openxmlformats.org/package/2006/metadata/core-properties"/>
    <ds:schemaRef ds:uri="09982b69-d1b4-4831-86a7-b03f1b6185a5"/>
  </ds:schemaRefs>
</ds:datastoreItem>
</file>

<file path=docProps/app.xml><?xml version="1.0" encoding="utf-8"?>
<Properties xmlns="http://schemas.openxmlformats.org/officeDocument/2006/extended-properties" xmlns:vt="http://schemas.openxmlformats.org/officeDocument/2006/docPropsVTypes">
  <TotalTime>14537</TotalTime>
  <Words>3393</Words>
  <Application>Microsoft Office PowerPoint</Application>
  <PresentationFormat>Custom</PresentationFormat>
  <Paragraphs>307</Paragraphs>
  <Slides>47</Slides>
  <Notes>47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47</vt:i4>
      </vt:variant>
    </vt:vector>
  </HeadingPairs>
  <TitlesOfParts>
    <vt:vector size="51"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Kathryn Hill</dc:creator>
  <cp:lastModifiedBy>Julia Ladouceur</cp:lastModifiedBy>
  <cp:revision>40</cp:revision>
  <cp:lastPrinted>2019-10-18T12:39:41Z</cp:lastPrinted>
  <dcterms:modified xsi:type="dcterms:W3CDTF">2022-11-09T20:23:52Z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0x010100BC2803D7F5EB2B41BA438D2040BA2FA0</vt:lpwstr>
  </property>
  <property fmtid="{D5CDD505-2E9C-101B-9397-08002B2CF9AE}" pid="3" name="Order">
    <vt:r8>36770300</vt:r8>
  </property>
</Properties>
</file>