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3"/>
  </p:notesMasterIdLst>
  <p:sldIdLst>
    <p:sldId id="295" r:id="rId5"/>
    <p:sldId id="296" r:id="rId6"/>
    <p:sldId id="297" r:id="rId7"/>
    <p:sldId id="299" r:id="rId8"/>
    <p:sldId id="270" r:id="rId9"/>
    <p:sldId id="269" r:id="rId10"/>
    <p:sldId id="271" r:id="rId11"/>
    <p:sldId id="386" r:id="rId12"/>
    <p:sldId id="387" r:id="rId13"/>
    <p:sldId id="388" r:id="rId14"/>
    <p:sldId id="389" r:id="rId15"/>
    <p:sldId id="273" r:id="rId16"/>
    <p:sldId id="318" r:id="rId17"/>
    <p:sldId id="361" r:id="rId18"/>
    <p:sldId id="335" r:id="rId19"/>
    <p:sldId id="338" r:id="rId20"/>
    <p:sldId id="272" r:id="rId21"/>
    <p:sldId id="355" r:id="rId22"/>
    <p:sldId id="356" r:id="rId23"/>
    <p:sldId id="358" r:id="rId24"/>
    <p:sldId id="357" r:id="rId25"/>
    <p:sldId id="391" r:id="rId26"/>
    <p:sldId id="351" r:id="rId27"/>
    <p:sldId id="359" r:id="rId28"/>
    <p:sldId id="365" r:id="rId29"/>
    <p:sldId id="343" r:id="rId30"/>
    <p:sldId id="345" r:id="rId31"/>
    <p:sldId id="366" r:id="rId32"/>
    <p:sldId id="346" r:id="rId33"/>
    <p:sldId id="367" r:id="rId34"/>
    <p:sldId id="368" r:id="rId35"/>
    <p:sldId id="383" r:id="rId36"/>
    <p:sldId id="369" r:id="rId37"/>
    <p:sldId id="372" r:id="rId38"/>
    <p:sldId id="370" r:id="rId39"/>
    <p:sldId id="371" r:id="rId40"/>
    <p:sldId id="256" r:id="rId41"/>
    <p:sldId id="257" r:id="rId42"/>
    <p:sldId id="258" r:id="rId43"/>
    <p:sldId id="260" r:id="rId44"/>
    <p:sldId id="259" r:id="rId45"/>
    <p:sldId id="261" r:id="rId46"/>
    <p:sldId id="262" r:id="rId47"/>
    <p:sldId id="263" r:id="rId48"/>
    <p:sldId id="380" r:id="rId49"/>
    <p:sldId id="360" r:id="rId50"/>
    <p:sldId id="274" r:id="rId51"/>
    <p:sldId id="315" r:id="rId52"/>
    <p:sldId id="390" r:id="rId53"/>
    <p:sldId id="316" r:id="rId54"/>
    <p:sldId id="330" r:id="rId55"/>
    <p:sldId id="275" r:id="rId56"/>
    <p:sldId id="329" r:id="rId57"/>
    <p:sldId id="378" r:id="rId58"/>
    <p:sldId id="354" r:id="rId59"/>
    <p:sldId id="321" r:id="rId60"/>
    <p:sldId id="381" r:id="rId61"/>
    <p:sldId id="379" r:id="rId62"/>
    <p:sldId id="288" r:id="rId63"/>
    <p:sldId id="289" r:id="rId64"/>
    <p:sldId id="290" r:id="rId65"/>
    <p:sldId id="384" r:id="rId66"/>
    <p:sldId id="291" r:id="rId67"/>
    <p:sldId id="292" r:id="rId68"/>
    <p:sldId id="293" r:id="rId69"/>
    <p:sldId id="385" r:id="rId70"/>
    <p:sldId id="294" r:id="rId71"/>
    <p:sldId id="382" r:id="rId72"/>
  </p:sldIdLst>
  <p:sldSz cx="9144000" cy="6858000" type="screen4x3"/>
  <p:notesSz cx="7315200" cy="9601200"/>
  <p:custDataLst>
    <p:tags r:id="rId7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5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2" autoAdjust="0"/>
    <p:restoredTop sz="65634" autoAdjust="0"/>
  </p:normalViewPr>
  <p:slideViewPr>
    <p:cSldViewPr>
      <p:cViewPr varScale="1">
        <p:scale>
          <a:sx n="71" d="100"/>
          <a:sy n="71" d="100"/>
        </p:scale>
        <p:origin x="29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82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101" y="53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gs" Target="tags/tag1.xml"/><Relationship Id="rId79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 Ladouceur" userId="e310b842-ce3a-4ef8-b271-c269c87bdd4c" providerId="ADAL" clId="{4D05B53E-04DD-4FEF-9C25-76C2731353C4}"/>
    <pc:docChg chg="modSld">
      <pc:chgData name="Julia Ladouceur" userId="e310b842-ce3a-4ef8-b271-c269c87bdd4c" providerId="ADAL" clId="{4D05B53E-04DD-4FEF-9C25-76C2731353C4}" dt="2021-09-24T18:13:58.408" v="66" actId="6549"/>
      <pc:docMkLst>
        <pc:docMk/>
      </pc:docMkLst>
      <pc:sldChg chg="modNotesTx">
        <pc:chgData name="Julia Ladouceur" userId="e310b842-ce3a-4ef8-b271-c269c87bdd4c" providerId="ADAL" clId="{4D05B53E-04DD-4FEF-9C25-76C2731353C4}" dt="2021-09-24T18:12:01.883" v="36" actId="6549"/>
        <pc:sldMkLst>
          <pc:docMk/>
          <pc:sldMk cId="4260273273" sldId="256"/>
        </pc:sldMkLst>
      </pc:sldChg>
      <pc:sldChg chg="modNotesTx">
        <pc:chgData name="Julia Ladouceur" userId="e310b842-ce3a-4ef8-b271-c269c87bdd4c" providerId="ADAL" clId="{4D05B53E-04DD-4FEF-9C25-76C2731353C4}" dt="2021-09-24T18:12:05.326" v="37" actId="6549"/>
        <pc:sldMkLst>
          <pc:docMk/>
          <pc:sldMk cId="3721297874" sldId="257"/>
        </pc:sldMkLst>
      </pc:sldChg>
      <pc:sldChg chg="modNotesTx">
        <pc:chgData name="Julia Ladouceur" userId="e310b842-ce3a-4ef8-b271-c269c87bdd4c" providerId="ADAL" clId="{4D05B53E-04DD-4FEF-9C25-76C2731353C4}" dt="2021-09-24T18:12:09.228" v="38" actId="6549"/>
        <pc:sldMkLst>
          <pc:docMk/>
          <pc:sldMk cId="4112916854" sldId="258"/>
        </pc:sldMkLst>
      </pc:sldChg>
      <pc:sldChg chg="modNotesTx">
        <pc:chgData name="Julia Ladouceur" userId="e310b842-ce3a-4ef8-b271-c269c87bdd4c" providerId="ADAL" clId="{4D05B53E-04DD-4FEF-9C25-76C2731353C4}" dt="2021-09-24T18:12:16.331" v="40" actId="6549"/>
        <pc:sldMkLst>
          <pc:docMk/>
          <pc:sldMk cId="305206393" sldId="259"/>
        </pc:sldMkLst>
      </pc:sldChg>
      <pc:sldChg chg="modNotesTx">
        <pc:chgData name="Julia Ladouceur" userId="e310b842-ce3a-4ef8-b271-c269c87bdd4c" providerId="ADAL" clId="{4D05B53E-04DD-4FEF-9C25-76C2731353C4}" dt="2021-09-24T18:12:12.700" v="39" actId="6549"/>
        <pc:sldMkLst>
          <pc:docMk/>
          <pc:sldMk cId="1611900761" sldId="260"/>
        </pc:sldMkLst>
      </pc:sldChg>
      <pc:sldChg chg="modNotesTx">
        <pc:chgData name="Julia Ladouceur" userId="e310b842-ce3a-4ef8-b271-c269c87bdd4c" providerId="ADAL" clId="{4D05B53E-04DD-4FEF-9C25-76C2731353C4}" dt="2021-09-24T18:12:19.604" v="41" actId="6549"/>
        <pc:sldMkLst>
          <pc:docMk/>
          <pc:sldMk cId="839697869" sldId="261"/>
        </pc:sldMkLst>
      </pc:sldChg>
      <pc:sldChg chg="modNotesTx">
        <pc:chgData name="Julia Ladouceur" userId="e310b842-ce3a-4ef8-b271-c269c87bdd4c" providerId="ADAL" clId="{4D05B53E-04DD-4FEF-9C25-76C2731353C4}" dt="2021-09-24T18:12:22.805" v="42" actId="6549"/>
        <pc:sldMkLst>
          <pc:docMk/>
          <pc:sldMk cId="2599334394" sldId="262"/>
        </pc:sldMkLst>
      </pc:sldChg>
      <pc:sldChg chg="modNotesTx">
        <pc:chgData name="Julia Ladouceur" userId="e310b842-ce3a-4ef8-b271-c269c87bdd4c" providerId="ADAL" clId="{4D05B53E-04DD-4FEF-9C25-76C2731353C4}" dt="2021-09-24T18:12:26.106" v="43" actId="6549"/>
        <pc:sldMkLst>
          <pc:docMk/>
          <pc:sldMk cId="2428436607" sldId="263"/>
        </pc:sldMkLst>
      </pc:sldChg>
      <pc:sldChg chg="modNotesTx">
        <pc:chgData name="Julia Ladouceur" userId="e310b842-ce3a-4ef8-b271-c269c87bdd4c" providerId="ADAL" clId="{4D05B53E-04DD-4FEF-9C25-76C2731353C4}" dt="2021-09-24T18:10:15.879" v="5" actId="6549"/>
        <pc:sldMkLst>
          <pc:docMk/>
          <pc:sldMk cId="1005492202" sldId="269"/>
        </pc:sldMkLst>
      </pc:sldChg>
      <pc:sldChg chg="modNotesTx">
        <pc:chgData name="Julia Ladouceur" userId="e310b842-ce3a-4ef8-b271-c269c87bdd4c" providerId="ADAL" clId="{4D05B53E-04DD-4FEF-9C25-76C2731353C4}" dt="2021-09-24T18:10:13.249" v="4" actId="6549"/>
        <pc:sldMkLst>
          <pc:docMk/>
          <pc:sldMk cId="4087062361" sldId="270"/>
        </pc:sldMkLst>
      </pc:sldChg>
      <pc:sldChg chg="modNotesTx">
        <pc:chgData name="Julia Ladouceur" userId="e310b842-ce3a-4ef8-b271-c269c87bdd4c" providerId="ADAL" clId="{4D05B53E-04DD-4FEF-9C25-76C2731353C4}" dt="2021-09-24T18:10:18.497" v="6" actId="6549"/>
        <pc:sldMkLst>
          <pc:docMk/>
          <pc:sldMk cId="3719027732" sldId="271"/>
        </pc:sldMkLst>
      </pc:sldChg>
      <pc:sldChg chg="modNotesTx">
        <pc:chgData name="Julia Ladouceur" userId="e310b842-ce3a-4ef8-b271-c269c87bdd4c" providerId="ADAL" clId="{4D05B53E-04DD-4FEF-9C25-76C2731353C4}" dt="2021-09-24T18:10:50.830" v="16" actId="6549"/>
        <pc:sldMkLst>
          <pc:docMk/>
          <pc:sldMk cId="86353090" sldId="272"/>
        </pc:sldMkLst>
      </pc:sldChg>
      <pc:sldChg chg="modNotesTx">
        <pc:chgData name="Julia Ladouceur" userId="e310b842-ce3a-4ef8-b271-c269c87bdd4c" providerId="ADAL" clId="{4D05B53E-04DD-4FEF-9C25-76C2731353C4}" dt="2021-09-24T18:10:35.491" v="11" actId="6549"/>
        <pc:sldMkLst>
          <pc:docMk/>
          <pc:sldMk cId="408020410" sldId="273"/>
        </pc:sldMkLst>
      </pc:sldChg>
      <pc:sldChg chg="modNotesTx">
        <pc:chgData name="Julia Ladouceur" userId="e310b842-ce3a-4ef8-b271-c269c87bdd4c" providerId="ADAL" clId="{4D05B53E-04DD-4FEF-9C25-76C2731353C4}" dt="2021-09-24T18:12:35.578" v="46" actId="6549"/>
        <pc:sldMkLst>
          <pc:docMk/>
          <pc:sldMk cId="1755860437" sldId="274"/>
        </pc:sldMkLst>
      </pc:sldChg>
      <pc:sldChg chg="modNotesTx">
        <pc:chgData name="Julia Ladouceur" userId="e310b842-ce3a-4ef8-b271-c269c87bdd4c" providerId="ADAL" clId="{4D05B53E-04DD-4FEF-9C25-76C2731353C4}" dt="2021-09-24T18:12:50.733" v="51" actId="6549"/>
        <pc:sldMkLst>
          <pc:docMk/>
          <pc:sldMk cId="1101840543" sldId="275"/>
        </pc:sldMkLst>
      </pc:sldChg>
      <pc:sldChg chg="modNotesTx">
        <pc:chgData name="Julia Ladouceur" userId="e310b842-ce3a-4ef8-b271-c269c87bdd4c" providerId="ADAL" clId="{4D05B53E-04DD-4FEF-9C25-76C2731353C4}" dt="2021-09-24T18:13:20.017" v="58" actId="6549"/>
        <pc:sldMkLst>
          <pc:docMk/>
          <pc:sldMk cId="293627109" sldId="288"/>
        </pc:sldMkLst>
      </pc:sldChg>
      <pc:sldChg chg="modNotesTx">
        <pc:chgData name="Julia Ladouceur" userId="e310b842-ce3a-4ef8-b271-c269c87bdd4c" providerId="ADAL" clId="{4D05B53E-04DD-4FEF-9C25-76C2731353C4}" dt="2021-09-24T18:13:24.220" v="59" actId="6549"/>
        <pc:sldMkLst>
          <pc:docMk/>
          <pc:sldMk cId="517820257" sldId="289"/>
        </pc:sldMkLst>
      </pc:sldChg>
      <pc:sldChg chg="modNotesTx">
        <pc:chgData name="Julia Ladouceur" userId="e310b842-ce3a-4ef8-b271-c269c87bdd4c" providerId="ADAL" clId="{4D05B53E-04DD-4FEF-9C25-76C2731353C4}" dt="2021-09-24T18:13:27.695" v="60" actId="6549"/>
        <pc:sldMkLst>
          <pc:docMk/>
          <pc:sldMk cId="3518847924" sldId="290"/>
        </pc:sldMkLst>
      </pc:sldChg>
      <pc:sldChg chg="modNotesTx">
        <pc:chgData name="Julia Ladouceur" userId="e310b842-ce3a-4ef8-b271-c269c87bdd4c" providerId="ADAL" clId="{4D05B53E-04DD-4FEF-9C25-76C2731353C4}" dt="2021-09-24T18:13:44.664" v="62" actId="6549"/>
        <pc:sldMkLst>
          <pc:docMk/>
          <pc:sldMk cId="2123098975" sldId="291"/>
        </pc:sldMkLst>
      </pc:sldChg>
      <pc:sldChg chg="modNotesTx">
        <pc:chgData name="Julia Ladouceur" userId="e310b842-ce3a-4ef8-b271-c269c87bdd4c" providerId="ADAL" clId="{4D05B53E-04DD-4FEF-9C25-76C2731353C4}" dt="2021-09-24T18:13:48.954" v="63" actId="6549"/>
        <pc:sldMkLst>
          <pc:docMk/>
          <pc:sldMk cId="1408676957" sldId="292"/>
        </pc:sldMkLst>
      </pc:sldChg>
      <pc:sldChg chg="modNotesTx">
        <pc:chgData name="Julia Ladouceur" userId="e310b842-ce3a-4ef8-b271-c269c87bdd4c" providerId="ADAL" clId="{4D05B53E-04DD-4FEF-9C25-76C2731353C4}" dt="2021-09-24T18:13:52.590" v="64" actId="6549"/>
        <pc:sldMkLst>
          <pc:docMk/>
          <pc:sldMk cId="2098838170" sldId="293"/>
        </pc:sldMkLst>
      </pc:sldChg>
      <pc:sldChg chg="modNotesTx">
        <pc:chgData name="Julia Ladouceur" userId="e310b842-ce3a-4ef8-b271-c269c87bdd4c" providerId="ADAL" clId="{4D05B53E-04DD-4FEF-9C25-76C2731353C4}" dt="2021-09-24T18:13:58.408" v="66" actId="6549"/>
        <pc:sldMkLst>
          <pc:docMk/>
          <pc:sldMk cId="2041884789" sldId="294"/>
        </pc:sldMkLst>
      </pc:sldChg>
      <pc:sldChg chg="modNotesTx">
        <pc:chgData name="Julia Ladouceur" userId="e310b842-ce3a-4ef8-b271-c269c87bdd4c" providerId="ADAL" clId="{4D05B53E-04DD-4FEF-9C25-76C2731353C4}" dt="2021-09-24T18:07:20.407" v="0" actId="6549"/>
        <pc:sldMkLst>
          <pc:docMk/>
          <pc:sldMk cId="1629994126" sldId="295"/>
        </pc:sldMkLst>
      </pc:sldChg>
      <pc:sldChg chg="modNotesTx">
        <pc:chgData name="Julia Ladouceur" userId="e310b842-ce3a-4ef8-b271-c269c87bdd4c" providerId="ADAL" clId="{4D05B53E-04DD-4FEF-9C25-76C2731353C4}" dt="2021-09-24T18:07:26.594" v="1" actId="6549"/>
        <pc:sldMkLst>
          <pc:docMk/>
          <pc:sldMk cId="1120541329" sldId="296"/>
        </pc:sldMkLst>
      </pc:sldChg>
      <pc:sldChg chg="modNotesTx">
        <pc:chgData name="Julia Ladouceur" userId="e310b842-ce3a-4ef8-b271-c269c87bdd4c" providerId="ADAL" clId="{4D05B53E-04DD-4FEF-9C25-76C2731353C4}" dt="2021-09-24T18:10:07.692" v="2" actId="6549"/>
        <pc:sldMkLst>
          <pc:docMk/>
          <pc:sldMk cId="1400757743" sldId="297"/>
        </pc:sldMkLst>
      </pc:sldChg>
      <pc:sldChg chg="modNotesTx">
        <pc:chgData name="Julia Ladouceur" userId="e310b842-ce3a-4ef8-b271-c269c87bdd4c" providerId="ADAL" clId="{4D05B53E-04DD-4FEF-9C25-76C2731353C4}" dt="2021-09-24T18:10:10.463" v="3" actId="6549"/>
        <pc:sldMkLst>
          <pc:docMk/>
          <pc:sldMk cId="3593134798" sldId="299"/>
        </pc:sldMkLst>
      </pc:sldChg>
      <pc:sldChg chg="modNotesTx">
        <pc:chgData name="Julia Ladouceur" userId="e310b842-ce3a-4ef8-b271-c269c87bdd4c" providerId="ADAL" clId="{4D05B53E-04DD-4FEF-9C25-76C2731353C4}" dt="2021-09-24T18:12:38.682" v="47" actId="6549"/>
        <pc:sldMkLst>
          <pc:docMk/>
          <pc:sldMk cId="4076902903" sldId="315"/>
        </pc:sldMkLst>
      </pc:sldChg>
      <pc:sldChg chg="modNotesTx">
        <pc:chgData name="Julia Ladouceur" userId="e310b842-ce3a-4ef8-b271-c269c87bdd4c" providerId="ADAL" clId="{4D05B53E-04DD-4FEF-9C25-76C2731353C4}" dt="2021-09-24T18:12:44.577" v="49" actId="6549"/>
        <pc:sldMkLst>
          <pc:docMk/>
          <pc:sldMk cId="26566887" sldId="316"/>
        </pc:sldMkLst>
      </pc:sldChg>
      <pc:sldChg chg="modNotesTx">
        <pc:chgData name="Julia Ladouceur" userId="e310b842-ce3a-4ef8-b271-c269c87bdd4c" providerId="ADAL" clId="{4D05B53E-04DD-4FEF-9C25-76C2731353C4}" dt="2021-09-24T18:10:37.971" v="12" actId="6549"/>
        <pc:sldMkLst>
          <pc:docMk/>
          <pc:sldMk cId="3873171149" sldId="318"/>
        </pc:sldMkLst>
      </pc:sldChg>
      <pc:sldChg chg="modNotesTx">
        <pc:chgData name="Julia Ladouceur" userId="e310b842-ce3a-4ef8-b271-c269c87bdd4c" providerId="ADAL" clId="{4D05B53E-04DD-4FEF-9C25-76C2731353C4}" dt="2021-09-24T18:13:07.689" v="55" actId="6549"/>
        <pc:sldMkLst>
          <pc:docMk/>
          <pc:sldMk cId="2689923128" sldId="321"/>
        </pc:sldMkLst>
      </pc:sldChg>
      <pc:sldChg chg="modNotesTx">
        <pc:chgData name="Julia Ladouceur" userId="e310b842-ce3a-4ef8-b271-c269c87bdd4c" providerId="ADAL" clId="{4D05B53E-04DD-4FEF-9C25-76C2731353C4}" dt="2021-09-24T18:12:54.474" v="52" actId="6549"/>
        <pc:sldMkLst>
          <pc:docMk/>
          <pc:sldMk cId="797744760" sldId="329"/>
        </pc:sldMkLst>
      </pc:sldChg>
      <pc:sldChg chg="modNotesTx">
        <pc:chgData name="Julia Ladouceur" userId="e310b842-ce3a-4ef8-b271-c269c87bdd4c" providerId="ADAL" clId="{4D05B53E-04DD-4FEF-9C25-76C2731353C4}" dt="2021-09-24T18:12:47.760" v="50" actId="6549"/>
        <pc:sldMkLst>
          <pc:docMk/>
          <pc:sldMk cId="3547942381" sldId="330"/>
        </pc:sldMkLst>
      </pc:sldChg>
      <pc:sldChg chg="modNotesTx">
        <pc:chgData name="Julia Ladouceur" userId="e310b842-ce3a-4ef8-b271-c269c87bdd4c" providerId="ADAL" clId="{4D05B53E-04DD-4FEF-9C25-76C2731353C4}" dt="2021-09-24T18:10:44.017" v="14" actId="6549"/>
        <pc:sldMkLst>
          <pc:docMk/>
          <pc:sldMk cId="1674007306" sldId="335"/>
        </pc:sldMkLst>
      </pc:sldChg>
      <pc:sldChg chg="modNotesTx">
        <pc:chgData name="Julia Ladouceur" userId="e310b842-ce3a-4ef8-b271-c269c87bdd4c" providerId="ADAL" clId="{4D05B53E-04DD-4FEF-9C25-76C2731353C4}" dt="2021-09-24T18:10:47.173" v="15" actId="6549"/>
        <pc:sldMkLst>
          <pc:docMk/>
          <pc:sldMk cId="1879475351" sldId="338"/>
        </pc:sldMkLst>
      </pc:sldChg>
      <pc:sldChg chg="modNotesTx">
        <pc:chgData name="Julia Ladouceur" userId="e310b842-ce3a-4ef8-b271-c269c87bdd4c" providerId="ADAL" clId="{4D05B53E-04DD-4FEF-9C25-76C2731353C4}" dt="2021-09-24T18:11:20.154" v="25" actId="6549"/>
        <pc:sldMkLst>
          <pc:docMk/>
          <pc:sldMk cId="131714853" sldId="343"/>
        </pc:sldMkLst>
      </pc:sldChg>
      <pc:sldChg chg="modNotesTx">
        <pc:chgData name="Julia Ladouceur" userId="e310b842-ce3a-4ef8-b271-c269c87bdd4c" providerId="ADAL" clId="{4D05B53E-04DD-4FEF-9C25-76C2731353C4}" dt="2021-09-24T18:11:23.863" v="26" actId="6549"/>
        <pc:sldMkLst>
          <pc:docMk/>
          <pc:sldMk cId="282491621" sldId="345"/>
        </pc:sldMkLst>
      </pc:sldChg>
      <pc:sldChg chg="modNotesTx">
        <pc:chgData name="Julia Ladouceur" userId="e310b842-ce3a-4ef8-b271-c269c87bdd4c" providerId="ADAL" clId="{4D05B53E-04DD-4FEF-9C25-76C2731353C4}" dt="2021-09-24T18:11:29.879" v="28" actId="6549"/>
        <pc:sldMkLst>
          <pc:docMk/>
          <pc:sldMk cId="3152645378" sldId="346"/>
        </pc:sldMkLst>
      </pc:sldChg>
      <pc:sldChg chg="modNotesTx">
        <pc:chgData name="Julia Ladouceur" userId="e310b842-ce3a-4ef8-b271-c269c87bdd4c" providerId="ADAL" clId="{4D05B53E-04DD-4FEF-9C25-76C2731353C4}" dt="2021-09-24T18:11:09.021" v="22" actId="6549"/>
        <pc:sldMkLst>
          <pc:docMk/>
          <pc:sldMk cId="267119867" sldId="351"/>
        </pc:sldMkLst>
      </pc:sldChg>
      <pc:sldChg chg="modNotesTx">
        <pc:chgData name="Julia Ladouceur" userId="e310b842-ce3a-4ef8-b271-c269c87bdd4c" providerId="ADAL" clId="{4D05B53E-04DD-4FEF-9C25-76C2731353C4}" dt="2021-09-24T18:13:03.816" v="54" actId="6549"/>
        <pc:sldMkLst>
          <pc:docMk/>
          <pc:sldMk cId="4285132326" sldId="354"/>
        </pc:sldMkLst>
      </pc:sldChg>
      <pc:sldChg chg="modNotesTx">
        <pc:chgData name="Julia Ladouceur" userId="e310b842-ce3a-4ef8-b271-c269c87bdd4c" providerId="ADAL" clId="{4D05B53E-04DD-4FEF-9C25-76C2731353C4}" dt="2021-09-24T18:10:53.745" v="17" actId="6549"/>
        <pc:sldMkLst>
          <pc:docMk/>
          <pc:sldMk cId="2728235791" sldId="355"/>
        </pc:sldMkLst>
      </pc:sldChg>
      <pc:sldChg chg="modNotesTx">
        <pc:chgData name="Julia Ladouceur" userId="e310b842-ce3a-4ef8-b271-c269c87bdd4c" providerId="ADAL" clId="{4D05B53E-04DD-4FEF-9C25-76C2731353C4}" dt="2021-09-24T18:10:57.026" v="18" actId="6549"/>
        <pc:sldMkLst>
          <pc:docMk/>
          <pc:sldMk cId="1194558552" sldId="356"/>
        </pc:sldMkLst>
      </pc:sldChg>
      <pc:sldChg chg="modNotesTx">
        <pc:chgData name="Julia Ladouceur" userId="e310b842-ce3a-4ef8-b271-c269c87bdd4c" providerId="ADAL" clId="{4D05B53E-04DD-4FEF-9C25-76C2731353C4}" dt="2021-09-24T18:11:02.852" v="20" actId="6549"/>
        <pc:sldMkLst>
          <pc:docMk/>
          <pc:sldMk cId="758698195" sldId="357"/>
        </pc:sldMkLst>
      </pc:sldChg>
      <pc:sldChg chg="modNotesTx">
        <pc:chgData name="Julia Ladouceur" userId="e310b842-ce3a-4ef8-b271-c269c87bdd4c" providerId="ADAL" clId="{4D05B53E-04DD-4FEF-9C25-76C2731353C4}" dt="2021-09-24T18:10:59.656" v="19" actId="6549"/>
        <pc:sldMkLst>
          <pc:docMk/>
          <pc:sldMk cId="97046447" sldId="358"/>
        </pc:sldMkLst>
      </pc:sldChg>
      <pc:sldChg chg="modNotesTx">
        <pc:chgData name="Julia Ladouceur" userId="e310b842-ce3a-4ef8-b271-c269c87bdd4c" providerId="ADAL" clId="{4D05B53E-04DD-4FEF-9C25-76C2731353C4}" dt="2021-09-24T18:11:12.271" v="23" actId="6549"/>
        <pc:sldMkLst>
          <pc:docMk/>
          <pc:sldMk cId="3183798898" sldId="359"/>
        </pc:sldMkLst>
      </pc:sldChg>
      <pc:sldChg chg="modNotesTx">
        <pc:chgData name="Julia Ladouceur" userId="e310b842-ce3a-4ef8-b271-c269c87bdd4c" providerId="ADAL" clId="{4D05B53E-04DD-4FEF-9C25-76C2731353C4}" dt="2021-09-24T18:12:32.334" v="45" actId="6549"/>
        <pc:sldMkLst>
          <pc:docMk/>
          <pc:sldMk cId="448376721" sldId="360"/>
        </pc:sldMkLst>
      </pc:sldChg>
      <pc:sldChg chg="modNotesTx">
        <pc:chgData name="Julia Ladouceur" userId="e310b842-ce3a-4ef8-b271-c269c87bdd4c" providerId="ADAL" clId="{4D05B53E-04DD-4FEF-9C25-76C2731353C4}" dt="2021-09-24T18:10:41.352" v="13" actId="6549"/>
        <pc:sldMkLst>
          <pc:docMk/>
          <pc:sldMk cId="2696582298" sldId="361"/>
        </pc:sldMkLst>
      </pc:sldChg>
      <pc:sldChg chg="modNotesTx">
        <pc:chgData name="Julia Ladouceur" userId="e310b842-ce3a-4ef8-b271-c269c87bdd4c" providerId="ADAL" clId="{4D05B53E-04DD-4FEF-9C25-76C2731353C4}" dt="2021-09-24T18:11:16.304" v="24" actId="6549"/>
        <pc:sldMkLst>
          <pc:docMk/>
          <pc:sldMk cId="3370534986" sldId="365"/>
        </pc:sldMkLst>
      </pc:sldChg>
      <pc:sldChg chg="modNotesTx">
        <pc:chgData name="Julia Ladouceur" userId="e310b842-ce3a-4ef8-b271-c269c87bdd4c" providerId="ADAL" clId="{4D05B53E-04DD-4FEF-9C25-76C2731353C4}" dt="2021-09-24T18:11:26.826" v="27" actId="6549"/>
        <pc:sldMkLst>
          <pc:docMk/>
          <pc:sldMk cId="3309034946" sldId="366"/>
        </pc:sldMkLst>
      </pc:sldChg>
      <pc:sldChg chg="modNotesTx">
        <pc:chgData name="Julia Ladouceur" userId="e310b842-ce3a-4ef8-b271-c269c87bdd4c" providerId="ADAL" clId="{4D05B53E-04DD-4FEF-9C25-76C2731353C4}" dt="2021-09-24T18:11:32.542" v="29" actId="6549"/>
        <pc:sldMkLst>
          <pc:docMk/>
          <pc:sldMk cId="3009896726" sldId="367"/>
        </pc:sldMkLst>
      </pc:sldChg>
      <pc:sldChg chg="modNotesTx">
        <pc:chgData name="Julia Ladouceur" userId="e310b842-ce3a-4ef8-b271-c269c87bdd4c" providerId="ADAL" clId="{4D05B53E-04DD-4FEF-9C25-76C2731353C4}" dt="2021-09-24T18:11:36.260" v="30" actId="6549"/>
        <pc:sldMkLst>
          <pc:docMk/>
          <pc:sldMk cId="3959798097" sldId="368"/>
        </pc:sldMkLst>
      </pc:sldChg>
      <pc:sldChg chg="modNotesTx">
        <pc:chgData name="Julia Ladouceur" userId="e310b842-ce3a-4ef8-b271-c269c87bdd4c" providerId="ADAL" clId="{4D05B53E-04DD-4FEF-9C25-76C2731353C4}" dt="2021-09-24T18:11:48.393" v="32" actId="6549"/>
        <pc:sldMkLst>
          <pc:docMk/>
          <pc:sldMk cId="3867799841" sldId="369"/>
        </pc:sldMkLst>
      </pc:sldChg>
      <pc:sldChg chg="modNotesTx">
        <pc:chgData name="Julia Ladouceur" userId="e310b842-ce3a-4ef8-b271-c269c87bdd4c" providerId="ADAL" clId="{4D05B53E-04DD-4FEF-9C25-76C2731353C4}" dt="2021-09-24T18:11:55.364" v="34" actId="6549"/>
        <pc:sldMkLst>
          <pc:docMk/>
          <pc:sldMk cId="243632659" sldId="370"/>
        </pc:sldMkLst>
      </pc:sldChg>
      <pc:sldChg chg="modNotesTx">
        <pc:chgData name="Julia Ladouceur" userId="e310b842-ce3a-4ef8-b271-c269c87bdd4c" providerId="ADAL" clId="{4D05B53E-04DD-4FEF-9C25-76C2731353C4}" dt="2021-09-24T18:11:58.573" v="35" actId="6549"/>
        <pc:sldMkLst>
          <pc:docMk/>
          <pc:sldMk cId="3859406468" sldId="371"/>
        </pc:sldMkLst>
      </pc:sldChg>
      <pc:sldChg chg="modNotesTx">
        <pc:chgData name="Julia Ladouceur" userId="e310b842-ce3a-4ef8-b271-c269c87bdd4c" providerId="ADAL" clId="{4D05B53E-04DD-4FEF-9C25-76C2731353C4}" dt="2021-09-24T18:11:52.041" v="33" actId="6549"/>
        <pc:sldMkLst>
          <pc:docMk/>
          <pc:sldMk cId="932910924" sldId="372"/>
        </pc:sldMkLst>
      </pc:sldChg>
      <pc:sldChg chg="modNotesTx">
        <pc:chgData name="Julia Ladouceur" userId="e310b842-ce3a-4ef8-b271-c269c87bdd4c" providerId="ADAL" clId="{4D05B53E-04DD-4FEF-9C25-76C2731353C4}" dt="2021-09-24T18:12:57.850" v="53" actId="6549"/>
        <pc:sldMkLst>
          <pc:docMk/>
          <pc:sldMk cId="1502901308" sldId="378"/>
        </pc:sldMkLst>
      </pc:sldChg>
      <pc:sldChg chg="modNotesTx">
        <pc:chgData name="Julia Ladouceur" userId="e310b842-ce3a-4ef8-b271-c269c87bdd4c" providerId="ADAL" clId="{4D05B53E-04DD-4FEF-9C25-76C2731353C4}" dt="2021-09-24T18:13:16.745" v="57" actId="6549"/>
        <pc:sldMkLst>
          <pc:docMk/>
          <pc:sldMk cId="2746479290" sldId="379"/>
        </pc:sldMkLst>
      </pc:sldChg>
      <pc:sldChg chg="modNotesTx">
        <pc:chgData name="Julia Ladouceur" userId="e310b842-ce3a-4ef8-b271-c269c87bdd4c" providerId="ADAL" clId="{4D05B53E-04DD-4FEF-9C25-76C2731353C4}" dt="2021-09-24T18:12:29.328" v="44" actId="6549"/>
        <pc:sldMkLst>
          <pc:docMk/>
          <pc:sldMk cId="1969038675" sldId="380"/>
        </pc:sldMkLst>
      </pc:sldChg>
      <pc:sldChg chg="modNotesTx">
        <pc:chgData name="Julia Ladouceur" userId="e310b842-ce3a-4ef8-b271-c269c87bdd4c" providerId="ADAL" clId="{4D05B53E-04DD-4FEF-9C25-76C2731353C4}" dt="2021-09-24T18:13:13.647" v="56" actId="6549"/>
        <pc:sldMkLst>
          <pc:docMk/>
          <pc:sldMk cId="2644832351" sldId="381"/>
        </pc:sldMkLst>
      </pc:sldChg>
      <pc:sldChg chg="modNotesTx">
        <pc:chgData name="Julia Ladouceur" userId="e310b842-ce3a-4ef8-b271-c269c87bdd4c" providerId="ADAL" clId="{4D05B53E-04DD-4FEF-9C25-76C2731353C4}" dt="2021-09-24T18:11:43.972" v="31" actId="6549"/>
        <pc:sldMkLst>
          <pc:docMk/>
          <pc:sldMk cId="1239848712" sldId="383"/>
        </pc:sldMkLst>
      </pc:sldChg>
      <pc:sldChg chg="modNotesTx">
        <pc:chgData name="Julia Ladouceur" userId="e310b842-ce3a-4ef8-b271-c269c87bdd4c" providerId="ADAL" clId="{4D05B53E-04DD-4FEF-9C25-76C2731353C4}" dt="2021-09-24T18:13:39.241" v="61" actId="6549"/>
        <pc:sldMkLst>
          <pc:docMk/>
          <pc:sldMk cId="3018574343" sldId="384"/>
        </pc:sldMkLst>
      </pc:sldChg>
      <pc:sldChg chg="modNotesTx">
        <pc:chgData name="Julia Ladouceur" userId="e310b842-ce3a-4ef8-b271-c269c87bdd4c" providerId="ADAL" clId="{4D05B53E-04DD-4FEF-9C25-76C2731353C4}" dt="2021-09-24T18:13:55.559" v="65" actId="6549"/>
        <pc:sldMkLst>
          <pc:docMk/>
          <pc:sldMk cId="246783519" sldId="385"/>
        </pc:sldMkLst>
      </pc:sldChg>
      <pc:sldChg chg="modNotesTx">
        <pc:chgData name="Julia Ladouceur" userId="e310b842-ce3a-4ef8-b271-c269c87bdd4c" providerId="ADAL" clId="{4D05B53E-04DD-4FEF-9C25-76C2731353C4}" dt="2021-09-24T18:10:22.215" v="7" actId="6549"/>
        <pc:sldMkLst>
          <pc:docMk/>
          <pc:sldMk cId="2007183592" sldId="386"/>
        </pc:sldMkLst>
      </pc:sldChg>
      <pc:sldChg chg="modNotesTx">
        <pc:chgData name="Julia Ladouceur" userId="e310b842-ce3a-4ef8-b271-c269c87bdd4c" providerId="ADAL" clId="{4D05B53E-04DD-4FEF-9C25-76C2731353C4}" dt="2021-09-24T18:10:25.204" v="8" actId="6549"/>
        <pc:sldMkLst>
          <pc:docMk/>
          <pc:sldMk cId="1298394405" sldId="387"/>
        </pc:sldMkLst>
      </pc:sldChg>
      <pc:sldChg chg="modNotesTx">
        <pc:chgData name="Julia Ladouceur" userId="e310b842-ce3a-4ef8-b271-c269c87bdd4c" providerId="ADAL" clId="{4D05B53E-04DD-4FEF-9C25-76C2731353C4}" dt="2021-09-24T18:10:28.389" v="9" actId="6549"/>
        <pc:sldMkLst>
          <pc:docMk/>
          <pc:sldMk cId="661744139" sldId="388"/>
        </pc:sldMkLst>
      </pc:sldChg>
      <pc:sldChg chg="modNotesTx">
        <pc:chgData name="Julia Ladouceur" userId="e310b842-ce3a-4ef8-b271-c269c87bdd4c" providerId="ADAL" clId="{4D05B53E-04DD-4FEF-9C25-76C2731353C4}" dt="2021-09-24T18:10:31.776" v="10" actId="6549"/>
        <pc:sldMkLst>
          <pc:docMk/>
          <pc:sldMk cId="2737720790" sldId="389"/>
        </pc:sldMkLst>
      </pc:sldChg>
      <pc:sldChg chg="modNotesTx">
        <pc:chgData name="Julia Ladouceur" userId="e310b842-ce3a-4ef8-b271-c269c87bdd4c" providerId="ADAL" clId="{4D05B53E-04DD-4FEF-9C25-76C2731353C4}" dt="2021-09-24T18:12:41.788" v="48" actId="6549"/>
        <pc:sldMkLst>
          <pc:docMk/>
          <pc:sldMk cId="2830106731" sldId="390"/>
        </pc:sldMkLst>
      </pc:sldChg>
      <pc:sldChg chg="modNotesTx">
        <pc:chgData name="Julia Ladouceur" userId="e310b842-ce3a-4ef8-b271-c269c87bdd4c" providerId="ADAL" clId="{4D05B53E-04DD-4FEF-9C25-76C2731353C4}" dt="2021-09-24T18:11:06.045" v="21" actId="6549"/>
        <pc:sldMkLst>
          <pc:docMk/>
          <pc:sldMk cId="2656221532" sldId="3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l">
              <a:defRPr sz="13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r">
              <a:defRPr sz="1300"/>
            </a:lvl1pPr>
          </a:lstStyle>
          <a:p>
            <a:fld id="{24817596-0A4C-448B-83C0-C87BC1022655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3" tIns="48332" rIns="96663" bIns="48332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lIns="96663" tIns="48332" rIns="96663" bIns="4833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r">
              <a:defRPr sz="1100"/>
            </a:lvl1pPr>
          </a:lstStyle>
          <a:p>
            <a:fld id="{0B06FBF4-DAE3-44EA-A1DD-E1B4CDE3A022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288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t>1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643190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10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FECCBE91-CFB2-4E25-B84B-DF89415B611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809482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11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CA54E2B-9365-4B3C-9602-F7F671C6D4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750196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8876" y="4498166"/>
            <a:ext cx="5852160" cy="432054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12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4183874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13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263270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14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304221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58690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16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411461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9C475-BAB7-4237-BFC6-F714B0A2F093}" type="slidenum">
              <a:rPr lang="en-CA" smtClean="0"/>
              <a:t>17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93337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18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2904721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19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507832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C683E-87C0-4367-A3DB-BC0D8C58760C}" type="slidenum">
              <a:rPr lang="en-CA" smtClean="0"/>
              <a:t>2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7224396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30">
              <a:defRPr/>
            </a:pPr>
            <a:endParaRPr lang="en-C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20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3931221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21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4395151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22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ACD5964-64C1-42F7-82AB-4C9DE4F5F44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41150578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DD3C-B722-4D3F-82D7-FB46C38096CB}" type="slidenum">
              <a:rPr lang="en-CA" smtClean="0"/>
              <a:t>23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40755113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DD3C-B722-4D3F-82D7-FB46C38096CB}" type="slidenum">
              <a:rPr lang="en-CA" smtClean="0"/>
              <a:t>24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1957009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25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261124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DD3C-B722-4D3F-82D7-FB46C38096CB}" type="slidenum">
              <a:rPr lang="en-CA" smtClean="0"/>
              <a:t>26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162234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DD3C-B722-4D3F-82D7-FB46C38096CB}" type="slidenum">
              <a:rPr lang="en-CA" smtClean="0"/>
              <a:t>27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5285436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28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1975532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DD3C-B722-4D3F-82D7-FB46C38096CB}" type="slidenum">
              <a:rPr lang="en-CA" smtClean="0"/>
              <a:t>29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528543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C683E-87C0-4367-A3DB-BC0D8C58760C}" type="slidenum">
              <a:rPr lang="en-CA" smtClean="0"/>
              <a:t>3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6317597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30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9069541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31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914678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32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C76C8A15-7472-430A-AAAA-A9F872D8AB7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8273078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33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3254495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34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3928402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35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7628714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36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64509882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62759" y="9029387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pPr/>
              <a:t>37</a:t>
            </a:fld>
            <a:endParaRPr lang="en-CA" dirty="0"/>
          </a:p>
        </p:txBody>
      </p:sp>
      <p:sp>
        <p:nvSpPr>
          <p:cNvPr id="7" name="Slide Image Placeholder 6">
            <a:extLst>
              <a:ext uri="{FF2B5EF4-FFF2-40B4-BE49-F238E27FC236}">
                <a16:creationId xmlns:a16="http://schemas.microsoft.com/office/drawing/2014/main" id="{1B1CF835-CE29-4233-A3C0-0574C20B35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05D1049B-0A64-45F5-A2F4-9C1AC9E45E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9692" y="901963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3475485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48368" y="9019633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38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2EEA0C0D-4BDC-420E-A18F-1D0602A251E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1963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0724470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48368" y="9025425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39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DB1E494-E00E-453C-8BA5-8989B2F401F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25425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738843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C683E-87C0-4367-A3DB-BC0D8C58760C}" type="slidenum">
              <a:rPr lang="en-CA" smtClean="0"/>
              <a:t>4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3092628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55545" y="8999004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40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0FBBE346-B36E-4D76-9979-DE7812CB545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35475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5250433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48368" y="9025425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41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0A401120-98F2-45BD-9FF0-C5F7707267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25425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553649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48368" y="9025425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42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F6CB4FF-70D1-4129-A7C5-5D920447F5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25425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8020483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58346" y="9015673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43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67604C1-0F71-441F-A325-88F8C77892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27554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42382188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48371" y="9019633"/>
            <a:ext cx="3169920" cy="480060"/>
          </a:xfrm>
        </p:spPr>
        <p:txBody>
          <a:bodyPr/>
          <a:lstStyle/>
          <a:p>
            <a:fld id="{2A519965-384E-4A74-B467-F601A0FA9154}" type="slidenum">
              <a:rPr lang="en-CA" smtClean="0"/>
              <a:t>44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68E3F3C6-943D-424F-B140-C7B2FDFA69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01963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7101772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t>45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1237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85312576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46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4057381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9C475-BAB7-4237-BFC6-F714B0A2F093}" type="slidenum">
              <a:rPr lang="en-CA" smtClean="0"/>
              <a:t>47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0584928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48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6729437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49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783C5748-E630-4D0B-A728-CD316C16F08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727880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9C475-BAB7-4237-BFC6-F714B0A2F093}" type="slidenum">
              <a:rPr lang="en-CA" smtClean="0"/>
              <a:t>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73464992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50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55467202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30"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51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966456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9C475-BAB7-4237-BFC6-F714B0A2F093}" type="slidenum">
              <a:rPr lang="en-CA" smtClean="0"/>
              <a:t>52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44494917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53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81256598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54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404423719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DD3C-B722-4D3F-82D7-FB46C38096CB}" type="slidenum">
              <a:rPr lang="en-CA" smtClean="0"/>
              <a:t>55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86440387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56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65135876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t>57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561795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30">
              <a:defRPr/>
            </a:pPr>
            <a:endParaRPr lang="en-CA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58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40178840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F94E1-789E-472C-BB4B-841F0076E144}" type="slidenum">
              <a:rPr lang="en-CA" smtClean="0"/>
              <a:t>59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009569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t>6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86231588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F94E1-789E-472C-BB4B-841F0076E144}" type="slidenum">
              <a:rPr lang="en-CA" smtClean="0"/>
              <a:t>60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87863038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F94E1-789E-472C-BB4B-841F0076E144}" type="slidenum">
              <a:rPr lang="en-CA" smtClean="0"/>
              <a:t>61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8420458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F94E1-789E-472C-BB4B-841F0076E144}" type="slidenum">
              <a:rPr lang="en-CA" smtClean="0"/>
              <a:t>62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57" tIns="48329" rIns="96657" bIns="48329" rtlCol="0" anchor="b"/>
          <a:lstStyle>
            <a:lvl1pPr algn="l">
              <a:defRPr sz="13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8085167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F94E1-789E-472C-BB4B-841F0076E144}" type="slidenum">
              <a:rPr lang="en-CA" smtClean="0"/>
              <a:t>63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84204588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t>64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02874515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t>65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47062295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pPr/>
              <a:t>66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4110941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4F0EA-2214-4D79-A350-2C5E12F90435}" type="slidenum">
              <a:rPr lang="en-CA" smtClean="0"/>
              <a:t>67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62423652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68</a:t>
            </a:fld>
            <a:endParaRPr lang="en-C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D5967C-0CE6-4580-8D98-E479AA3D57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221440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9C475-BAB7-4237-BFC6-F714B0A2F093}" type="slidenum">
              <a:rPr lang="en-CA" smtClean="0"/>
              <a:t>7</a:t>
            </a:fld>
            <a:endParaRPr lang="en-CA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1780131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8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4ABAD06E-6353-4910-85FA-4AEC4888423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2586750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06FBF4-DAE3-44EA-A1DD-E1B4CDE3A022}" type="slidenum">
              <a:rPr lang="en-CA" smtClean="0"/>
              <a:pPr/>
              <a:t>9</a:t>
            </a:fld>
            <a:endParaRPr lang="en-CA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9AE507DA-1CFB-44E9-A35F-8549C7CE509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100"/>
            </a:lvl1pPr>
          </a:lstStyle>
          <a:p>
            <a:r>
              <a:rPr lang="en-CA" dirty="0"/>
              <a:t>© 2021 MediaSmarts</a:t>
            </a:r>
          </a:p>
        </p:txBody>
      </p:sp>
    </p:spTree>
    <p:extLst>
      <p:ext uri="{BB962C8B-B14F-4D97-AF65-F5344CB8AC3E}">
        <p14:creationId xmlns:p14="http://schemas.microsoft.com/office/powerpoint/2010/main" val="3582757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7768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79788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79087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YCWW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246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3113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2413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8209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6992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3238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7960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4571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373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7AC4F-5ABD-424A-BABA-C45405374D57}" type="datetimeFigureOut">
              <a:rPr lang="en-CA" smtClean="0"/>
              <a:t>2021-09-24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FE19E-E8F7-483B-888B-C636E7FCFC1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2003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t.ly/parentingpoll1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it.ly/2XyA1TT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it.ly/parentingquiz2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it.ly/parentingpoll2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7268C6-35C8-4F4D-8D49-23A8883F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94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7BEA17-DEBD-44DC-BC5A-427635F9F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44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ACC1DC-E76C-41A4-8441-B81F700BC7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20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540839-2395-49CF-B1F7-A99C5EE92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0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D9B9B6-0B6C-4024-B931-6FBB5DD1B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71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0179E-30DF-49D8-8B62-AC53AA76F8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582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4F6B08-D99C-40D8-9B54-80DFC7E8B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07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0B5BE6-1D91-4B81-91AB-A23558CB4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475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21FDBB-5595-4F92-AF70-381DE7A5A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3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926F50-A639-4C29-AA81-8B2387DBC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35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6F57E5-40D9-4408-B6DE-116F6944C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5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EF4CFC-2532-4D00-8011-56AA5E2B8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41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3B82E9-5A6A-4590-B731-A5E9689FD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64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9D88B9-F33B-4E98-A7A8-3CF1B4563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98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82F0BE-5369-4316-9FA0-B6F7635F4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2215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EE395D-D3DA-471C-9CFA-9611FAE27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19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24B4E0-D283-44F3-8335-CE70FFE18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988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2DBC95-9DEF-4F3A-A37D-B7B0FB51C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34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57F417-DF58-420F-A0CB-258B6BE4B6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48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914820-BC8F-40F2-977B-E1CD7C64F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16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33DC13-F296-4CE6-9DBE-C8F9CF0DF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34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4AA39D-2DA4-4E5B-BE3D-4842B7D54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45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EF2801-117C-4EE5-96A0-87CF00F0B1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757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9342D3-ABFB-402F-970C-B8356F954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96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996849-0C95-4AAD-83F5-E03A0DF50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98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DC23C1-8320-434A-8E65-FF5336042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487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230A82-E7B4-4C09-9D32-38C454CB1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998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CF6044-F55B-4CAB-A7D9-20014E4AF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109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DB08EB-B54F-40F3-B00E-1602194C42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26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CB245C-70EA-47CB-BA85-4AD101F39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4064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D59120-D635-4E05-9C26-0F9195054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732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8E7A05-EA53-49D6-847C-21167C916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978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1022EF-37B5-4651-B542-79B2D60FC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916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7316CD-787B-4650-9796-35791FC51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9E91EA34-0D5F-49F4-BB07-54CB49FDA2E4}"/>
              </a:ext>
            </a:extLst>
          </p:cNvPr>
          <p:cNvSpPr/>
          <p:nvPr/>
        </p:nvSpPr>
        <p:spPr>
          <a:xfrm>
            <a:off x="1547664" y="5805264"/>
            <a:ext cx="490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200" b="1" dirty="0"/>
              <a:t>http://bit.ly/parentingpoll1</a:t>
            </a:r>
          </a:p>
        </p:txBody>
      </p:sp>
    </p:spTree>
    <p:extLst>
      <p:ext uri="{BB962C8B-B14F-4D97-AF65-F5344CB8AC3E}">
        <p14:creationId xmlns:p14="http://schemas.microsoft.com/office/powerpoint/2010/main" val="35931347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A99EE99-52AC-4B0C-A3BC-0406E26D3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007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A3D0E2-8F72-4F80-B88C-4F55EBF42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63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981AE58-E874-4F2D-94DF-87B547749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6978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F5C7A0-44F9-475B-B243-08D5DDBAE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343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A4DEE6-D6BF-419D-A944-94CE38C87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366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5FCB75-E21B-4377-8DB3-33B1C3D3C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81B8461D-CBAB-4F17-B72F-24D267BFB222}"/>
              </a:ext>
            </a:extLst>
          </p:cNvPr>
          <p:cNvSpPr/>
          <p:nvPr/>
        </p:nvSpPr>
        <p:spPr>
          <a:xfrm>
            <a:off x="2483768" y="5445224"/>
            <a:ext cx="45995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</a:rPr>
              <a:t>http://bit.ly/digitalpquiz1</a:t>
            </a:r>
          </a:p>
        </p:txBody>
      </p:sp>
    </p:spTree>
    <p:extLst>
      <p:ext uri="{BB962C8B-B14F-4D97-AF65-F5344CB8AC3E}">
        <p14:creationId xmlns:p14="http://schemas.microsoft.com/office/powerpoint/2010/main" val="19690386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9F8E93-2D08-4F6F-A934-F1A1E10E2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54157B-281C-4F35-BD0E-7ABA6914845C}"/>
              </a:ext>
            </a:extLst>
          </p:cNvPr>
          <p:cNvSpPr/>
          <p:nvPr/>
        </p:nvSpPr>
        <p:spPr>
          <a:xfrm>
            <a:off x="2627784" y="42930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Username: digitalsmartsuser@gmail.com</a:t>
            </a:r>
          </a:p>
          <a:p>
            <a: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Password: gimdigitalsmarte </a:t>
            </a:r>
            <a:endParaRPr lang="en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3767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0F27C6-F543-40E0-AE4F-C07747A65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604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C5F193-CE56-4ED8-A296-0512AB9C3E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029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6907D6-5F75-4169-9ABD-4D41203168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06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71944D-19B6-486F-99AD-1E60917AD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623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9BB853-38C9-4D54-B5DB-B42C62D15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8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906296-E48E-46EC-9A5C-A5EF69464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423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329CE5-74A2-4F8F-AD35-750E4D0A9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405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DD08E3-7DAF-44C2-B212-85C3D2720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447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3568E4-4DE3-4E2D-9C19-6821724CA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013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C97894-52BE-48E8-B6C8-5D1997E8C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323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78D1671-0A16-4338-99DA-3C976A023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231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10CB80-E041-4BC2-A039-65E305E26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9626826B-3856-401F-917F-5177BCC9D05E}"/>
              </a:ext>
            </a:extLst>
          </p:cNvPr>
          <p:cNvSpPr/>
          <p:nvPr/>
        </p:nvSpPr>
        <p:spPr>
          <a:xfrm>
            <a:off x="2091577" y="5517232"/>
            <a:ext cx="4960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</a:rPr>
              <a:t>http://bit.ly/parentingquiz2</a:t>
            </a:r>
          </a:p>
        </p:txBody>
      </p:sp>
    </p:spTree>
    <p:extLst>
      <p:ext uri="{BB962C8B-B14F-4D97-AF65-F5344CB8AC3E}">
        <p14:creationId xmlns:p14="http://schemas.microsoft.com/office/powerpoint/2010/main" val="26448323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D631F-1D7F-42E3-BBDF-15DD3D6FD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792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99AC41-3A8A-4115-9ADD-22DD2A30B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7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0E82F3-EBE0-4025-965F-B830D09DE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9220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82ABC9-0AA7-4DD3-AE11-8E9D5E6494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202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CC90A0-750D-46C3-B9DC-578E0B5B4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479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DE4269-55D7-4583-9D84-DD1899BCA5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73DBF1-9119-324F-BEE0-46C9D12557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743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154D4B-901C-4E15-9E75-54EF66BF9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989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FA4C74-01DA-4521-8C95-E96231A4F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6769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7E09E3-9E21-48E1-9C7C-24477363BE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381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:\PROJECT WORKING FILES\DigitalSmarts 2018-22\Workshops\Design\practice sheet slides\generic slide eng and f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835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75475F-FDD7-495D-B521-EC2733AE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82896026-4C96-40F8-8E1B-3654E8021DAA}"/>
              </a:ext>
            </a:extLst>
          </p:cNvPr>
          <p:cNvSpPr/>
          <p:nvPr/>
        </p:nvSpPr>
        <p:spPr>
          <a:xfrm>
            <a:off x="2339752" y="5949280"/>
            <a:ext cx="4904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</a:rPr>
              <a:t>http://bit.ly/parentingpoll2</a:t>
            </a:r>
          </a:p>
        </p:txBody>
      </p:sp>
    </p:spTree>
    <p:extLst>
      <p:ext uri="{BB962C8B-B14F-4D97-AF65-F5344CB8AC3E}">
        <p14:creationId xmlns:p14="http://schemas.microsoft.com/office/powerpoint/2010/main" val="204188478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98D313-48BA-4EB5-9425-88AFB0A4A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96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CC12F6-64B8-4885-B79A-8AED9F184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27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7FCDAC-F0E6-4778-82AC-C51F7DEAB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83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ABFBBA-F0D8-47DF-9D13-AD3E345B6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944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9b55c225a7ec5664645a7c3847f3a64862eb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803D7F5EB2B41BA438D2040BA2FA0" ma:contentTypeVersion="12" ma:contentTypeDescription="Create a new document." ma:contentTypeScope="" ma:versionID="9084a84ba9e78f880e5235580023954a">
  <xsd:schema xmlns:xsd="http://www.w3.org/2001/XMLSchema" xmlns:xs="http://www.w3.org/2001/XMLSchema" xmlns:p="http://schemas.microsoft.com/office/2006/metadata/properties" xmlns:ns2="09982b69-d1b4-4831-86a7-b03f1b6185a5" xmlns:ns3="aa8731e9-4ee0-4bba-a30c-9641bf8f878e" targetNamespace="http://schemas.microsoft.com/office/2006/metadata/properties" ma:root="true" ma:fieldsID="f6a75ff4eafba2a233a000838ad941f7" ns2:_="" ns3:_="">
    <xsd:import namespace="09982b69-d1b4-4831-86a7-b03f1b6185a5"/>
    <xsd:import namespace="aa8731e9-4ee0-4bba-a30c-9641bf8f87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982b69-d1b4-4831-86a7-b03f1b6185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731e9-4ee0-4bba-a30c-9641bf8f87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A7993B-5CA9-4296-AC1C-3B2D0BFFFA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982b69-d1b4-4831-86a7-b03f1b6185a5"/>
    <ds:schemaRef ds:uri="aa8731e9-4ee0-4bba-a30c-9641bf8f87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525FC1-83AF-41E6-BEE3-D12608F02B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BF643C-837A-4150-BD26-3F76395EBDE5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09982b69-d1b4-4831-86a7-b03f1b6185a5"/>
    <ds:schemaRef ds:uri="aa8731e9-4ee0-4bba-a30c-9641bf8f878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33716</TotalTime>
  <Words>307</Words>
  <Application>Microsoft Office PowerPoint</Application>
  <PresentationFormat>On-screen Show (4:3)</PresentationFormat>
  <Paragraphs>141</Paragraphs>
  <Slides>68</Slides>
  <Notes>68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Johnson</dc:creator>
  <cp:lastModifiedBy>Julia Ladouceur</cp:lastModifiedBy>
  <cp:revision>150</cp:revision>
  <cp:lastPrinted>2020-06-10T10:36:17Z</cp:lastPrinted>
  <dcterms:created xsi:type="dcterms:W3CDTF">2019-05-31T14:41:11Z</dcterms:created>
  <dcterms:modified xsi:type="dcterms:W3CDTF">2021-09-24T18:14:03Z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18555500</vt:r8>
  </property>
  <property fmtid="{D5CDD505-2E9C-101B-9397-08002B2CF9AE}" pid="3" name="ContentTypeId">
    <vt:lpwstr>0x010100BC2803D7F5EB2B41BA438D2040BA2FA0</vt:lpwstr>
  </property>
</Properties>
</file>