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tags/tag115.xml" ContentType="application/vnd.openxmlformats-officedocument.presentationml.tags+xml"/>
  <Override PartName="/ppt/notesSlides/notesSlide114.xml" ContentType="application/vnd.openxmlformats-officedocument.presentationml.notesSlide+xml"/>
  <Override PartName="/ppt/tags/tag116.xml" ContentType="application/vnd.openxmlformats-officedocument.presentationml.tags+xml"/>
  <Override PartName="/ppt/notesSlides/notesSlide1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CA_794A0271.xml" ContentType="application/vnd.ms-powerpoint.comments+xml"/>
  <Override PartName="/ppt/comments/modernComment_112_741A8051.xml" ContentType="application/vnd.ms-powerpoint.comments+xml"/>
  <Override PartName="/ppt/comments/modernComment_121_7D298AF9.xml" ContentType="application/vnd.ms-powerpoint.comments+xml"/>
  <Override PartName="/ppt/comments/modernComment_18C_C1480766.xml" ContentType="application/vnd.ms-powerpoint.comments+xml"/>
  <Override PartName="/ppt/comments/modernComment_18A_22F90423.xml" ContentType="application/vnd.ms-powerpoint.comments+xml"/>
  <Override PartName="/ppt/comments/modernComment_18B_9104DD1B.xml" ContentType="application/vnd.ms-powerpoint.comments+xml"/>
  <Override PartName="/ppt/comments/modernComment_1A1_9AA771.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0"/>
  </p:notesMasterIdLst>
  <p:sldIdLst>
    <p:sldId id="256" r:id="rId5"/>
    <p:sldId id="405" r:id="rId6"/>
    <p:sldId id="406" r:id="rId7"/>
    <p:sldId id="475" r:id="rId8"/>
    <p:sldId id="376" r:id="rId9"/>
    <p:sldId id="258" r:id="rId10"/>
    <p:sldId id="403" r:id="rId11"/>
    <p:sldId id="260" r:id="rId12"/>
    <p:sldId id="398" r:id="rId13"/>
    <p:sldId id="263" r:id="rId14"/>
    <p:sldId id="261" r:id="rId15"/>
    <p:sldId id="257" r:id="rId16"/>
    <p:sldId id="288" r:id="rId17"/>
    <p:sldId id="456" r:id="rId18"/>
    <p:sldId id="457" r:id="rId19"/>
    <p:sldId id="458" r:id="rId20"/>
    <p:sldId id="459" r:id="rId21"/>
    <p:sldId id="460" r:id="rId22"/>
    <p:sldId id="388" r:id="rId23"/>
    <p:sldId id="434" r:id="rId24"/>
    <p:sldId id="271" r:id="rId25"/>
    <p:sldId id="383" r:id="rId26"/>
    <p:sldId id="279" r:id="rId27"/>
    <p:sldId id="384" r:id="rId28"/>
    <p:sldId id="272" r:id="rId29"/>
    <p:sldId id="273" r:id="rId30"/>
    <p:sldId id="274" r:id="rId31"/>
    <p:sldId id="275" r:id="rId32"/>
    <p:sldId id="276" r:id="rId33"/>
    <p:sldId id="408" r:id="rId34"/>
    <p:sldId id="277" r:id="rId35"/>
    <p:sldId id="390" r:id="rId36"/>
    <p:sldId id="278" r:id="rId37"/>
    <p:sldId id="287" r:id="rId38"/>
    <p:sldId id="423" r:id="rId39"/>
    <p:sldId id="393" r:id="rId40"/>
    <p:sldId id="412" r:id="rId41"/>
    <p:sldId id="280" r:id="rId42"/>
    <p:sldId id="477" r:id="rId43"/>
    <p:sldId id="281" r:id="rId44"/>
    <p:sldId id="282" r:id="rId45"/>
    <p:sldId id="284" r:id="rId46"/>
    <p:sldId id="385" r:id="rId47"/>
    <p:sldId id="290" r:id="rId48"/>
    <p:sldId id="293" r:id="rId49"/>
    <p:sldId id="351" r:id="rId50"/>
    <p:sldId id="294" r:id="rId51"/>
    <p:sldId id="425" r:id="rId52"/>
    <p:sldId id="413" r:id="rId53"/>
    <p:sldId id="355" r:id="rId54"/>
    <p:sldId id="354" r:id="rId55"/>
    <p:sldId id="353" r:id="rId56"/>
    <p:sldId id="479" r:id="rId57"/>
    <p:sldId id="452" r:id="rId58"/>
    <p:sldId id="430" r:id="rId59"/>
    <p:sldId id="429" r:id="rId60"/>
    <p:sldId id="435" r:id="rId61"/>
    <p:sldId id="440" r:id="rId62"/>
    <p:sldId id="442" r:id="rId63"/>
    <p:sldId id="441" r:id="rId64"/>
    <p:sldId id="415" r:id="rId65"/>
    <p:sldId id="436" r:id="rId66"/>
    <p:sldId id="478" r:id="rId67"/>
    <p:sldId id="289" r:id="rId68"/>
    <p:sldId id="396" r:id="rId69"/>
    <p:sldId id="391" r:id="rId70"/>
    <p:sldId id="394" r:id="rId71"/>
    <p:sldId id="395" r:id="rId72"/>
    <p:sldId id="365" r:id="rId73"/>
    <p:sldId id="417" r:id="rId74"/>
    <p:sldId id="387" r:id="rId75"/>
    <p:sldId id="419" r:id="rId76"/>
    <p:sldId id="404" r:id="rId77"/>
    <p:sldId id="397" r:id="rId78"/>
    <p:sldId id="420" r:id="rId79"/>
    <p:sldId id="368" r:id="rId80"/>
    <p:sldId id="369" r:id="rId81"/>
    <p:sldId id="433" r:id="rId82"/>
    <p:sldId id="370" r:id="rId83"/>
    <p:sldId id="372" r:id="rId84"/>
    <p:sldId id="359" r:id="rId85"/>
    <p:sldId id="360" r:id="rId86"/>
    <p:sldId id="361" r:id="rId87"/>
    <p:sldId id="362" r:id="rId88"/>
    <p:sldId id="371" r:id="rId89"/>
    <p:sldId id="363" r:id="rId90"/>
    <p:sldId id="392" r:id="rId91"/>
    <p:sldId id="373" r:id="rId92"/>
    <p:sldId id="259" r:id="rId93"/>
    <p:sldId id="262" r:id="rId94"/>
    <p:sldId id="367" r:id="rId95"/>
    <p:sldId id="364" r:id="rId96"/>
    <p:sldId id="484" r:id="rId97"/>
    <p:sldId id="445" r:id="rId98"/>
    <p:sldId id="461" r:id="rId99"/>
    <p:sldId id="432" r:id="rId100"/>
    <p:sldId id="374" r:id="rId101"/>
    <p:sldId id="462" r:id="rId102"/>
    <p:sldId id="449" r:id="rId103"/>
    <p:sldId id="463" r:id="rId104"/>
    <p:sldId id="431" r:id="rId105"/>
    <p:sldId id="264" r:id="rId106"/>
    <p:sldId id="375" r:id="rId107"/>
    <p:sldId id="424" r:id="rId108"/>
    <p:sldId id="379" r:id="rId109"/>
    <p:sldId id="446" r:id="rId110"/>
    <p:sldId id="476" r:id="rId111"/>
    <p:sldId id="380" r:id="rId112"/>
    <p:sldId id="466" r:id="rId113"/>
    <p:sldId id="491" r:id="rId114"/>
    <p:sldId id="469" r:id="rId115"/>
    <p:sldId id="471" r:id="rId116"/>
    <p:sldId id="438" r:id="rId117"/>
    <p:sldId id="409" r:id="rId118"/>
    <p:sldId id="416" r:id="rId119"/>
  </p:sldIdLst>
  <p:sldSz cx="9144000" cy="6858000" type="screen4x3"/>
  <p:notesSz cx="6858000" cy="9144000"/>
  <p:custDataLst>
    <p:tags r:id="rId1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02C90F-6D07-B2F6-2E13-618A03288B0D}" name="Julia Ladouceur" initials="JL" userId="S::jladouceur@mediasmarts.ca::e310b842-ce3a-4ef8-b271-c269c87bdd4c" providerId="AD"/>
  <p188:author id="{84F28F22-C48D-5251-8E30-D0BF134C87F4}" name="Matthew Johnson" initials="" userId="S::MJohnson@mediasmarts.ca::ee4fd028-54ad-4575-a25a-d18462619b52" providerId="AD"/>
  <p188:author id="{E68F436F-BC1B-6A5A-2C08-6AE26345A6FF}" name="Matthew Johnson" initials="MJ" userId="S::mjohnson@mediasmarts.ca::ee4fd028-54ad-4575-a25a-d18462619b52" providerId="AD"/>
  <p188:author id="{340E5BD7-10F9-3CD4-9B7D-2E33535560F1}" name="Melissa Racine" initials="MR" userId="S::mracine@mediasmarts.ca::e1dc0cac-046e-4fa6-99ba-fa378ad4f09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81" autoAdjust="0"/>
  </p:normalViewPr>
  <p:slideViewPr>
    <p:cSldViewPr snapToGrid="0">
      <p:cViewPr varScale="1">
        <p:scale>
          <a:sx n="55" d="100"/>
          <a:sy n="55" d="100"/>
        </p:scale>
        <p:origin x="2170" y="38"/>
      </p:cViewPr>
      <p:guideLst/>
    </p:cSldViewPr>
  </p:slideViewPr>
  <p:notesTextViewPr>
    <p:cViewPr>
      <p:scale>
        <a:sx n="1" d="1"/>
        <a:sy n="1" d="1"/>
      </p:scale>
      <p:origin x="0" y="0"/>
    </p:cViewPr>
  </p:notesTextViewPr>
  <p:notesViewPr>
    <p:cSldViewPr snapToGrid="0">
      <p:cViewPr varScale="1">
        <p:scale>
          <a:sx n="60" d="100"/>
          <a:sy n="60" d="100"/>
        </p:scale>
        <p:origin x="3187"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gs" Target="tags/tag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AF8693FF-5420-4A8B-9E47-0783CBAF1818}"/>
    <pc:docChg chg="modSld">
      <pc:chgData name="Julia Ladouceur" userId="e310b842-ce3a-4ef8-b271-c269c87bdd4c" providerId="ADAL" clId="{AF8693FF-5420-4A8B-9E47-0783CBAF1818}" dt="2024-09-09T12:22:45.197" v="806" actId="207"/>
      <pc:docMkLst>
        <pc:docMk/>
      </pc:docMkLst>
      <pc:sldChg chg="modTransition">
        <pc:chgData name="Julia Ladouceur" userId="e310b842-ce3a-4ef8-b271-c269c87bdd4c" providerId="ADAL" clId="{AF8693FF-5420-4A8B-9E47-0783CBAF1818}" dt="2024-09-06T19:15:53.256" v="690"/>
        <pc:sldMkLst>
          <pc:docMk/>
          <pc:sldMk cId="2272917426" sldId="256"/>
        </pc:sldMkLst>
      </pc:sldChg>
      <pc:sldChg chg="modTransition">
        <pc:chgData name="Julia Ladouceur" userId="e310b842-ce3a-4ef8-b271-c269c87bdd4c" providerId="ADAL" clId="{AF8693FF-5420-4A8B-9E47-0783CBAF1818}" dt="2024-09-06T19:15:53.499" v="701"/>
        <pc:sldMkLst>
          <pc:docMk/>
          <pc:sldMk cId="1035401676" sldId="257"/>
        </pc:sldMkLst>
      </pc:sldChg>
      <pc:sldChg chg="modTransition">
        <pc:chgData name="Julia Ladouceur" userId="e310b842-ce3a-4ef8-b271-c269c87bdd4c" providerId="ADAL" clId="{AF8693FF-5420-4A8B-9E47-0783CBAF1818}" dt="2024-09-06T19:15:53.363" v="695"/>
        <pc:sldMkLst>
          <pc:docMk/>
          <pc:sldMk cId="2210749713" sldId="258"/>
        </pc:sldMkLst>
      </pc:sldChg>
      <pc:sldChg chg="modTransition">
        <pc:chgData name="Julia Ladouceur" userId="e310b842-ce3a-4ef8-b271-c269c87bdd4c" providerId="ADAL" clId="{AF8693FF-5420-4A8B-9E47-0783CBAF1818}" dt="2024-09-06T19:15:55.589" v="778"/>
        <pc:sldMkLst>
          <pc:docMk/>
          <pc:sldMk cId="3055009545" sldId="259"/>
        </pc:sldMkLst>
      </pc:sldChg>
      <pc:sldChg chg="modTransition">
        <pc:chgData name="Julia Ladouceur" userId="e310b842-ce3a-4ef8-b271-c269c87bdd4c" providerId="ADAL" clId="{AF8693FF-5420-4A8B-9E47-0783CBAF1818}" dt="2024-09-06T19:15:53.416" v="697"/>
        <pc:sldMkLst>
          <pc:docMk/>
          <pc:sldMk cId="3717197388" sldId="260"/>
        </pc:sldMkLst>
      </pc:sldChg>
      <pc:sldChg chg="modTransition">
        <pc:chgData name="Julia Ladouceur" userId="e310b842-ce3a-4ef8-b271-c269c87bdd4c" providerId="ADAL" clId="{AF8693FF-5420-4A8B-9E47-0783CBAF1818}" dt="2024-09-06T19:15:53.480" v="700"/>
        <pc:sldMkLst>
          <pc:docMk/>
          <pc:sldMk cId="3533679850" sldId="261"/>
        </pc:sldMkLst>
      </pc:sldChg>
      <pc:sldChg chg="modTransition">
        <pc:chgData name="Julia Ladouceur" userId="e310b842-ce3a-4ef8-b271-c269c87bdd4c" providerId="ADAL" clId="{AF8693FF-5420-4A8B-9E47-0783CBAF1818}" dt="2024-09-06T19:15:55.627" v="779"/>
        <pc:sldMkLst>
          <pc:docMk/>
          <pc:sldMk cId="1682545349" sldId="262"/>
        </pc:sldMkLst>
      </pc:sldChg>
      <pc:sldChg chg="modTransition">
        <pc:chgData name="Julia Ladouceur" userId="e310b842-ce3a-4ef8-b271-c269c87bdd4c" providerId="ADAL" clId="{AF8693FF-5420-4A8B-9E47-0783CBAF1818}" dt="2024-09-06T19:15:53.457" v="699"/>
        <pc:sldMkLst>
          <pc:docMk/>
          <pc:sldMk cId="165997128" sldId="263"/>
        </pc:sldMkLst>
      </pc:sldChg>
      <pc:sldChg chg="modTransition modNotes">
        <pc:chgData name="Julia Ladouceur" userId="e310b842-ce3a-4ef8-b271-c269c87bdd4c" providerId="ADAL" clId="{AF8693FF-5420-4A8B-9E47-0783CBAF1818}" dt="2024-09-09T12:22:38.715" v="805" actId="207"/>
        <pc:sldMkLst>
          <pc:docMk/>
          <pc:sldMk cId="2187235622" sldId="264"/>
        </pc:sldMkLst>
      </pc:sldChg>
      <pc:sldChg chg="modTransition">
        <pc:chgData name="Julia Ladouceur" userId="e310b842-ce3a-4ef8-b271-c269c87bdd4c" providerId="ADAL" clId="{AF8693FF-5420-4A8B-9E47-0783CBAF1818}" dt="2024-09-06T19:15:53.711" v="710"/>
        <pc:sldMkLst>
          <pc:docMk/>
          <pc:sldMk cId="3237307103" sldId="271"/>
        </pc:sldMkLst>
      </pc:sldChg>
      <pc:sldChg chg="modTransition">
        <pc:chgData name="Julia Ladouceur" userId="e310b842-ce3a-4ef8-b271-c269c87bdd4c" providerId="ADAL" clId="{AF8693FF-5420-4A8B-9E47-0783CBAF1818}" dt="2024-09-06T19:15:53.808" v="714"/>
        <pc:sldMkLst>
          <pc:docMk/>
          <pc:sldMk cId="507947657" sldId="272"/>
        </pc:sldMkLst>
      </pc:sldChg>
      <pc:sldChg chg="modTransition">
        <pc:chgData name="Julia Ladouceur" userId="e310b842-ce3a-4ef8-b271-c269c87bdd4c" providerId="ADAL" clId="{AF8693FF-5420-4A8B-9E47-0783CBAF1818}" dt="2024-09-06T19:15:53.833" v="715"/>
        <pc:sldMkLst>
          <pc:docMk/>
          <pc:sldMk cId="2545459088" sldId="273"/>
        </pc:sldMkLst>
      </pc:sldChg>
      <pc:sldChg chg="modTransition">
        <pc:chgData name="Julia Ladouceur" userId="e310b842-ce3a-4ef8-b271-c269c87bdd4c" providerId="ADAL" clId="{AF8693FF-5420-4A8B-9E47-0783CBAF1818}" dt="2024-09-06T19:15:53.856" v="716"/>
        <pc:sldMkLst>
          <pc:docMk/>
          <pc:sldMk cId="1947893841" sldId="274"/>
        </pc:sldMkLst>
      </pc:sldChg>
      <pc:sldChg chg="modTransition">
        <pc:chgData name="Julia Ladouceur" userId="e310b842-ce3a-4ef8-b271-c269c87bdd4c" providerId="ADAL" clId="{AF8693FF-5420-4A8B-9E47-0783CBAF1818}" dt="2024-09-06T19:15:53.882" v="717"/>
        <pc:sldMkLst>
          <pc:docMk/>
          <pc:sldMk cId="1669021364" sldId="275"/>
        </pc:sldMkLst>
      </pc:sldChg>
      <pc:sldChg chg="modTransition">
        <pc:chgData name="Julia Ladouceur" userId="e310b842-ce3a-4ef8-b271-c269c87bdd4c" providerId="ADAL" clId="{AF8693FF-5420-4A8B-9E47-0783CBAF1818}" dt="2024-09-06T19:15:53.906" v="718"/>
        <pc:sldMkLst>
          <pc:docMk/>
          <pc:sldMk cId="4200495805" sldId="276"/>
        </pc:sldMkLst>
      </pc:sldChg>
      <pc:sldChg chg="modTransition">
        <pc:chgData name="Julia Ladouceur" userId="e310b842-ce3a-4ef8-b271-c269c87bdd4c" providerId="ADAL" clId="{AF8693FF-5420-4A8B-9E47-0783CBAF1818}" dt="2024-09-06T19:15:53.965" v="720"/>
        <pc:sldMkLst>
          <pc:docMk/>
          <pc:sldMk cId="524586107" sldId="277"/>
        </pc:sldMkLst>
      </pc:sldChg>
      <pc:sldChg chg="modTransition">
        <pc:chgData name="Julia Ladouceur" userId="e310b842-ce3a-4ef8-b271-c269c87bdd4c" providerId="ADAL" clId="{AF8693FF-5420-4A8B-9E47-0783CBAF1818}" dt="2024-09-06T19:15:54.014" v="722"/>
        <pc:sldMkLst>
          <pc:docMk/>
          <pc:sldMk cId="1517276907" sldId="278"/>
        </pc:sldMkLst>
      </pc:sldChg>
      <pc:sldChg chg="modTransition">
        <pc:chgData name="Julia Ladouceur" userId="e310b842-ce3a-4ef8-b271-c269c87bdd4c" providerId="ADAL" clId="{AF8693FF-5420-4A8B-9E47-0783CBAF1818}" dt="2024-09-06T19:15:53.758" v="712"/>
        <pc:sldMkLst>
          <pc:docMk/>
          <pc:sldMk cId="3389724866" sldId="279"/>
        </pc:sldMkLst>
      </pc:sldChg>
      <pc:sldChg chg="modTransition">
        <pc:chgData name="Julia Ladouceur" userId="e310b842-ce3a-4ef8-b271-c269c87bdd4c" providerId="ADAL" clId="{AF8693FF-5420-4A8B-9E47-0783CBAF1818}" dt="2024-09-06T19:15:54.135" v="727"/>
        <pc:sldMkLst>
          <pc:docMk/>
          <pc:sldMk cId="3825478192" sldId="280"/>
        </pc:sldMkLst>
      </pc:sldChg>
      <pc:sldChg chg="modTransition">
        <pc:chgData name="Julia Ladouceur" userId="e310b842-ce3a-4ef8-b271-c269c87bdd4c" providerId="ADAL" clId="{AF8693FF-5420-4A8B-9E47-0783CBAF1818}" dt="2024-09-06T19:15:54.183" v="729"/>
        <pc:sldMkLst>
          <pc:docMk/>
          <pc:sldMk cId="3561462998" sldId="281"/>
        </pc:sldMkLst>
      </pc:sldChg>
      <pc:sldChg chg="modTransition">
        <pc:chgData name="Julia Ladouceur" userId="e310b842-ce3a-4ef8-b271-c269c87bdd4c" providerId="ADAL" clId="{AF8693FF-5420-4A8B-9E47-0783CBAF1818}" dt="2024-09-06T19:15:54.259" v="730"/>
        <pc:sldMkLst>
          <pc:docMk/>
          <pc:sldMk cId="1756332432" sldId="282"/>
        </pc:sldMkLst>
      </pc:sldChg>
      <pc:sldChg chg="modTransition">
        <pc:chgData name="Julia Ladouceur" userId="e310b842-ce3a-4ef8-b271-c269c87bdd4c" providerId="ADAL" clId="{AF8693FF-5420-4A8B-9E47-0783CBAF1818}" dt="2024-09-06T19:15:54.313" v="731"/>
        <pc:sldMkLst>
          <pc:docMk/>
          <pc:sldMk cId="1377088224" sldId="284"/>
        </pc:sldMkLst>
      </pc:sldChg>
      <pc:sldChg chg="modTransition">
        <pc:chgData name="Julia Ladouceur" userId="e310b842-ce3a-4ef8-b271-c269c87bdd4c" providerId="ADAL" clId="{AF8693FF-5420-4A8B-9E47-0783CBAF1818}" dt="2024-09-06T19:15:54.039" v="723"/>
        <pc:sldMkLst>
          <pc:docMk/>
          <pc:sldMk cId="1238096008" sldId="287"/>
        </pc:sldMkLst>
      </pc:sldChg>
      <pc:sldChg chg="modTransition">
        <pc:chgData name="Julia Ladouceur" userId="e310b842-ce3a-4ef8-b271-c269c87bdd4c" providerId="ADAL" clId="{AF8693FF-5420-4A8B-9E47-0783CBAF1818}" dt="2024-09-06T19:15:53.520" v="702"/>
        <pc:sldMkLst>
          <pc:docMk/>
          <pc:sldMk cId="3604893556" sldId="288"/>
        </pc:sldMkLst>
      </pc:sldChg>
      <pc:sldChg chg="modTransition">
        <pc:chgData name="Julia Ladouceur" userId="e310b842-ce3a-4ef8-b271-c269c87bdd4c" providerId="ADAL" clId="{AF8693FF-5420-4A8B-9E47-0783CBAF1818}" dt="2024-09-06T19:15:54.982" v="753"/>
        <pc:sldMkLst>
          <pc:docMk/>
          <pc:sldMk cId="2099874553" sldId="289"/>
        </pc:sldMkLst>
      </pc:sldChg>
      <pc:sldChg chg="modTransition">
        <pc:chgData name="Julia Ladouceur" userId="e310b842-ce3a-4ef8-b271-c269c87bdd4c" providerId="ADAL" clId="{AF8693FF-5420-4A8B-9E47-0783CBAF1818}" dt="2024-09-06T19:15:54.404" v="733"/>
        <pc:sldMkLst>
          <pc:docMk/>
          <pc:sldMk cId="3156378875" sldId="290"/>
        </pc:sldMkLst>
      </pc:sldChg>
      <pc:sldChg chg="modTransition">
        <pc:chgData name="Julia Ladouceur" userId="e310b842-ce3a-4ef8-b271-c269c87bdd4c" providerId="ADAL" clId="{AF8693FF-5420-4A8B-9E47-0783CBAF1818}" dt="2024-09-06T19:15:54.442" v="734"/>
        <pc:sldMkLst>
          <pc:docMk/>
          <pc:sldMk cId="1815531879" sldId="293"/>
        </pc:sldMkLst>
      </pc:sldChg>
      <pc:sldChg chg="modTransition">
        <pc:chgData name="Julia Ladouceur" userId="e310b842-ce3a-4ef8-b271-c269c87bdd4c" providerId="ADAL" clId="{AF8693FF-5420-4A8B-9E47-0783CBAF1818}" dt="2024-09-06T19:15:54.524" v="736"/>
        <pc:sldMkLst>
          <pc:docMk/>
          <pc:sldMk cId="2832293005" sldId="294"/>
        </pc:sldMkLst>
      </pc:sldChg>
      <pc:sldChg chg="modTransition">
        <pc:chgData name="Julia Ladouceur" userId="e310b842-ce3a-4ef8-b271-c269c87bdd4c" providerId="ADAL" clId="{AF8693FF-5420-4A8B-9E47-0783CBAF1818}" dt="2024-09-06T19:15:54.488" v="735"/>
        <pc:sldMkLst>
          <pc:docMk/>
          <pc:sldMk cId="3712775882" sldId="351"/>
        </pc:sldMkLst>
      </pc:sldChg>
      <pc:sldChg chg="modTransition">
        <pc:chgData name="Julia Ladouceur" userId="e310b842-ce3a-4ef8-b271-c269c87bdd4c" providerId="ADAL" clId="{AF8693FF-5420-4A8B-9E47-0783CBAF1818}" dt="2024-09-06T19:15:54.655" v="741"/>
        <pc:sldMkLst>
          <pc:docMk/>
          <pc:sldMk cId="3072140630" sldId="353"/>
        </pc:sldMkLst>
      </pc:sldChg>
      <pc:sldChg chg="modTransition">
        <pc:chgData name="Julia Ladouceur" userId="e310b842-ce3a-4ef8-b271-c269c87bdd4c" providerId="ADAL" clId="{AF8693FF-5420-4A8B-9E47-0783CBAF1818}" dt="2024-09-06T19:15:54.629" v="740"/>
        <pc:sldMkLst>
          <pc:docMk/>
          <pc:sldMk cId="2319638605" sldId="354"/>
        </pc:sldMkLst>
      </pc:sldChg>
      <pc:sldChg chg="modTransition">
        <pc:chgData name="Julia Ladouceur" userId="e310b842-ce3a-4ef8-b271-c269c87bdd4c" providerId="ADAL" clId="{AF8693FF-5420-4A8B-9E47-0783CBAF1818}" dt="2024-09-06T19:15:54.605" v="739"/>
        <pc:sldMkLst>
          <pc:docMk/>
          <pc:sldMk cId="4161252103" sldId="355"/>
        </pc:sldMkLst>
      </pc:sldChg>
      <pc:sldChg chg="modTransition">
        <pc:chgData name="Julia Ladouceur" userId="e310b842-ce3a-4ef8-b271-c269c87bdd4c" providerId="ADAL" clId="{AF8693FF-5420-4A8B-9E47-0783CBAF1818}" dt="2024-09-06T19:15:55.411" v="770"/>
        <pc:sldMkLst>
          <pc:docMk/>
          <pc:sldMk cId="321762516" sldId="359"/>
        </pc:sldMkLst>
      </pc:sldChg>
      <pc:sldChg chg="modTransition">
        <pc:chgData name="Julia Ladouceur" userId="e310b842-ce3a-4ef8-b271-c269c87bdd4c" providerId="ADAL" clId="{AF8693FF-5420-4A8B-9E47-0783CBAF1818}" dt="2024-09-06T19:15:55.430" v="771"/>
        <pc:sldMkLst>
          <pc:docMk/>
          <pc:sldMk cId="3574351993" sldId="360"/>
        </pc:sldMkLst>
      </pc:sldChg>
      <pc:sldChg chg="modTransition">
        <pc:chgData name="Julia Ladouceur" userId="e310b842-ce3a-4ef8-b271-c269c87bdd4c" providerId="ADAL" clId="{AF8693FF-5420-4A8B-9E47-0783CBAF1818}" dt="2024-09-06T19:15:55.451" v="772"/>
        <pc:sldMkLst>
          <pc:docMk/>
          <pc:sldMk cId="3161698795" sldId="361"/>
        </pc:sldMkLst>
      </pc:sldChg>
      <pc:sldChg chg="modTransition">
        <pc:chgData name="Julia Ladouceur" userId="e310b842-ce3a-4ef8-b271-c269c87bdd4c" providerId="ADAL" clId="{AF8693FF-5420-4A8B-9E47-0783CBAF1818}" dt="2024-09-06T19:15:55.475" v="773"/>
        <pc:sldMkLst>
          <pc:docMk/>
          <pc:sldMk cId="2042537598" sldId="362"/>
        </pc:sldMkLst>
      </pc:sldChg>
      <pc:sldChg chg="modTransition">
        <pc:chgData name="Julia Ladouceur" userId="e310b842-ce3a-4ef8-b271-c269c87bdd4c" providerId="ADAL" clId="{AF8693FF-5420-4A8B-9E47-0783CBAF1818}" dt="2024-09-06T19:15:55.515" v="775"/>
        <pc:sldMkLst>
          <pc:docMk/>
          <pc:sldMk cId="733381381" sldId="363"/>
        </pc:sldMkLst>
      </pc:sldChg>
      <pc:sldChg chg="modTransition">
        <pc:chgData name="Julia Ladouceur" userId="e310b842-ce3a-4ef8-b271-c269c87bdd4c" providerId="ADAL" clId="{AF8693FF-5420-4A8B-9E47-0783CBAF1818}" dt="2024-09-06T19:15:55.719" v="781"/>
        <pc:sldMkLst>
          <pc:docMk/>
          <pc:sldMk cId="2514322950" sldId="364"/>
        </pc:sldMkLst>
      </pc:sldChg>
      <pc:sldChg chg="modTransition">
        <pc:chgData name="Julia Ladouceur" userId="e310b842-ce3a-4ef8-b271-c269c87bdd4c" providerId="ADAL" clId="{AF8693FF-5420-4A8B-9E47-0783CBAF1818}" dt="2024-09-06T19:15:55.111" v="758"/>
        <pc:sldMkLst>
          <pc:docMk/>
          <pc:sldMk cId="2391997949" sldId="365"/>
        </pc:sldMkLst>
      </pc:sldChg>
      <pc:sldChg chg="modTransition">
        <pc:chgData name="Julia Ladouceur" userId="e310b842-ce3a-4ef8-b271-c269c87bdd4c" providerId="ADAL" clId="{AF8693FF-5420-4A8B-9E47-0783CBAF1818}" dt="2024-09-06T19:15:55.667" v="780"/>
        <pc:sldMkLst>
          <pc:docMk/>
          <pc:sldMk cId="1780850479" sldId="367"/>
        </pc:sldMkLst>
      </pc:sldChg>
      <pc:sldChg chg="modTransition">
        <pc:chgData name="Julia Ladouceur" userId="e310b842-ce3a-4ef8-b271-c269c87bdd4c" providerId="ADAL" clId="{AF8693FF-5420-4A8B-9E47-0783CBAF1818}" dt="2024-09-06T19:15:55.298" v="765"/>
        <pc:sldMkLst>
          <pc:docMk/>
          <pc:sldMk cId="3636364404" sldId="368"/>
        </pc:sldMkLst>
      </pc:sldChg>
      <pc:sldChg chg="modTransition">
        <pc:chgData name="Julia Ladouceur" userId="e310b842-ce3a-4ef8-b271-c269c87bdd4c" providerId="ADAL" clId="{AF8693FF-5420-4A8B-9E47-0783CBAF1818}" dt="2024-09-06T19:15:55.321" v="766"/>
        <pc:sldMkLst>
          <pc:docMk/>
          <pc:sldMk cId="2765144157" sldId="369"/>
        </pc:sldMkLst>
      </pc:sldChg>
      <pc:sldChg chg="modTransition">
        <pc:chgData name="Julia Ladouceur" userId="e310b842-ce3a-4ef8-b271-c269c87bdd4c" providerId="ADAL" clId="{AF8693FF-5420-4A8B-9E47-0783CBAF1818}" dt="2024-09-06T19:15:55.369" v="768"/>
        <pc:sldMkLst>
          <pc:docMk/>
          <pc:sldMk cId="1296234522" sldId="370"/>
        </pc:sldMkLst>
      </pc:sldChg>
      <pc:sldChg chg="modTransition">
        <pc:chgData name="Julia Ladouceur" userId="e310b842-ce3a-4ef8-b271-c269c87bdd4c" providerId="ADAL" clId="{AF8693FF-5420-4A8B-9E47-0783CBAF1818}" dt="2024-09-06T19:15:55.494" v="774"/>
        <pc:sldMkLst>
          <pc:docMk/>
          <pc:sldMk cId="313466686" sldId="371"/>
        </pc:sldMkLst>
      </pc:sldChg>
      <pc:sldChg chg="modTransition">
        <pc:chgData name="Julia Ladouceur" userId="e310b842-ce3a-4ef8-b271-c269c87bdd4c" providerId="ADAL" clId="{AF8693FF-5420-4A8B-9E47-0783CBAF1818}" dt="2024-09-06T19:15:55.389" v="769"/>
        <pc:sldMkLst>
          <pc:docMk/>
          <pc:sldMk cId="2661089376" sldId="372"/>
        </pc:sldMkLst>
      </pc:sldChg>
      <pc:sldChg chg="modTransition">
        <pc:chgData name="Julia Ladouceur" userId="e310b842-ce3a-4ef8-b271-c269c87bdd4c" providerId="ADAL" clId="{AF8693FF-5420-4A8B-9E47-0783CBAF1818}" dt="2024-09-06T19:15:55.568" v="777"/>
        <pc:sldMkLst>
          <pc:docMk/>
          <pc:sldMk cId="707408675" sldId="373"/>
        </pc:sldMkLst>
      </pc:sldChg>
      <pc:sldChg chg="modTransition">
        <pc:chgData name="Julia Ladouceur" userId="e310b842-ce3a-4ef8-b271-c269c87bdd4c" providerId="ADAL" clId="{AF8693FF-5420-4A8B-9E47-0783CBAF1818}" dt="2024-09-06T19:15:55.907" v="786"/>
        <pc:sldMkLst>
          <pc:docMk/>
          <pc:sldMk cId="328904795" sldId="374"/>
        </pc:sldMkLst>
      </pc:sldChg>
      <pc:sldChg chg="modTransition">
        <pc:chgData name="Julia Ladouceur" userId="e310b842-ce3a-4ef8-b271-c269c87bdd4c" providerId="ADAL" clId="{AF8693FF-5420-4A8B-9E47-0783CBAF1818}" dt="2024-09-06T19:15:56.062" v="792"/>
        <pc:sldMkLst>
          <pc:docMk/>
          <pc:sldMk cId="1732189887" sldId="375"/>
        </pc:sldMkLst>
      </pc:sldChg>
      <pc:sldChg chg="modTransition">
        <pc:chgData name="Julia Ladouceur" userId="e310b842-ce3a-4ef8-b271-c269c87bdd4c" providerId="ADAL" clId="{AF8693FF-5420-4A8B-9E47-0783CBAF1818}" dt="2024-09-06T19:15:53.341" v="694"/>
        <pc:sldMkLst>
          <pc:docMk/>
          <pc:sldMk cId="1357369262" sldId="376"/>
        </pc:sldMkLst>
      </pc:sldChg>
      <pc:sldChg chg="modTransition modNotes">
        <pc:chgData name="Julia Ladouceur" userId="e310b842-ce3a-4ef8-b271-c269c87bdd4c" providerId="ADAL" clId="{AF8693FF-5420-4A8B-9E47-0783CBAF1818}" dt="2024-09-09T12:22:45.197" v="806" actId="207"/>
        <pc:sldMkLst>
          <pc:docMk/>
          <pc:sldMk cId="594427591" sldId="379"/>
        </pc:sldMkLst>
      </pc:sldChg>
      <pc:sldChg chg="modTransition">
        <pc:chgData name="Julia Ladouceur" userId="e310b842-ce3a-4ef8-b271-c269c87bdd4c" providerId="ADAL" clId="{AF8693FF-5420-4A8B-9E47-0783CBAF1818}" dt="2024-09-06T19:15:56.241" v="797"/>
        <pc:sldMkLst>
          <pc:docMk/>
          <pc:sldMk cId="2362073143" sldId="380"/>
        </pc:sldMkLst>
      </pc:sldChg>
      <pc:sldChg chg="modTransition">
        <pc:chgData name="Julia Ladouceur" userId="e310b842-ce3a-4ef8-b271-c269c87bdd4c" providerId="ADAL" clId="{AF8693FF-5420-4A8B-9E47-0783CBAF1818}" dt="2024-09-06T19:15:53.735" v="711"/>
        <pc:sldMkLst>
          <pc:docMk/>
          <pc:sldMk cId="3391078822" sldId="383"/>
        </pc:sldMkLst>
      </pc:sldChg>
      <pc:sldChg chg="modTransition">
        <pc:chgData name="Julia Ladouceur" userId="e310b842-ce3a-4ef8-b271-c269c87bdd4c" providerId="ADAL" clId="{AF8693FF-5420-4A8B-9E47-0783CBAF1818}" dt="2024-09-06T19:15:53.783" v="713"/>
        <pc:sldMkLst>
          <pc:docMk/>
          <pc:sldMk cId="3555132827" sldId="384"/>
        </pc:sldMkLst>
      </pc:sldChg>
      <pc:sldChg chg="modTransition">
        <pc:chgData name="Julia Ladouceur" userId="e310b842-ce3a-4ef8-b271-c269c87bdd4c" providerId="ADAL" clId="{AF8693FF-5420-4A8B-9E47-0783CBAF1818}" dt="2024-09-06T19:15:54.359" v="732"/>
        <pc:sldMkLst>
          <pc:docMk/>
          <pc:sldMk cId="3229532730" sldId="385"/>
        </pc:sldMkLst>
      </pc:sldChg>
      <pc:sldChg chg="modTransition">
        <pc:chgData name="Julia Ladouceur" userId="e310b842-ce3a-4ef8-b271-c269c87bdd4c" providerId="ADAL" clId="{AF8693FF-5420-4A8B-9E47-0783CBAF1818}" dt="2024-09-06T19:15:55.153" v="760"/>
        <pc:sldMkLst>
          <pc:docMk/>
          <pc:sldMk cId="1226756715" sldId="387"/>
        </pc:sldMkLst>
      </pc:sldChg>
      <pc:sldChg chg="modTransition">
        <pc:chgData name="Julia Ladouceur" userId="e310b842-ce3a-4ef8-b271-c269c87bdd4c" providerId="ADAL" clId="{AF8693FF-5420-4A8B-9E47-0783CBAF1818}" dt="2024-09-06T19:15:53.652" v="708"/>
        <pc:sldMkLst>
          <pc:docMk/>
          <pc:sldMk cId="2198827430" sldId="388"/>
        </pc:sldMkLst>
      </pc:sldChg>
      <pc:sldChg chg="modTransition">
        <pc:chgData name="Julia Ladouceur" userId="e310b842-ce3a-4ef8-b271-c269c87bdd4c" providerId="ADAL" clId="{AF8693FF-5420-4A8B-9E47-0783CBAF1818}" dt="2024-09-06T19:15:53.989" v="721"/>
        <pc:sldMkLst>
          <pc:docMk/>
          <pc:sldMk cId="4290858172" sldId="390"/>
        </pc:sldMkLst>
      </pc:sldChg>
      <pc:sldChg chg="modTransition">
        <pc:chgData name="Julia Ladouceur" userId="e310b842-ce3a-4ef8-b271-c269c87bdd4c" providerId="ADAL" clId="{AF8693FF-5420-4A8B-9E47-0783CBAF1818}" dt="2024-09-06T19:15:55.043" v="755"/>
        <pc:sldMkLst>
          <pc:docMk/>
          <pc:sldMk cId="76487977" sldId="391"/>
        </pc:sldMkLst>
      </pc:sldChg>
      <pc:sldChg chg="modTransition">
        <pc:chgData name="Julia Ladouceur" userId="e310b842-ce3a-4ef8-b271-c269c87bdd4c" providerId="ADAL" clId="{AF8693FF-5420-4A8B-9E47-0783CBAF1818}" dt="2024-09-06T19:15:55.536" v="776"/>
        <pc:sldMkLst>
          <pc:docMk/>
          <pc:sldMk cId="1698237852" sldId="392"/>
        </pc:sldMkLst>
      </pc:sldChg>
      <pc:sldChg chg="modTransition">
        <pc:chgData name="Julia Ladouceur" userId="e310b842-ce3a-4ef8-b271-c269c87bdd4c" providerId="ADAL" clId="{AF8693FF-5420-4A8B-9E47-0783CBAF1818}" dt="2024-09-06T19:15:54.087" v="725"/>
        <pc:sldMkLst>
          <pc:docMk/>
          <pc:sldMk cId="2460805222" sldId="393"/>
        </pc:sldMkLst>
      </pc:sldChg>
      <pc:sldChg chg="modTransition">
        <pc:chgData name="Julia Ladouceur" userId="e310b842-ce3a-4ef8-b271-c269c87bdd4c" providerId="ADAL" clId="{AF8693FF-5420-4A8B-9E47-0783CBAF1818}" dt="2024-09-06T19:15:55.066" v="756"/>
        <pc:sldMkLst>
          <pc:docMk/>
          <pc:sldMk cId="586744867" sldId="394"/>
        </pc:sldMkLst>
      </pc:sldChg>
      <pc:sldChg chg="modTransition">
        <pc:chgData name="Julia Ladouceur" userId="e310b842-ce3a-4ef8-b271-c269c87bdd4c" providerId="ADAL" clId="{AF8693FF-5420-4A8B-9E47-0783CBAF1818}" dt="2024-09-06T19:15:55.090" v="757"/>
        <pc:sldMkLst>
          <pc:docMk/>
          <pc:sldMk cId="2433015067" sldId="395"/>
        </pc:sldMkLst>
      </pc:sldChg>
      <pc:sldChg chg="modTransition">
        <pc:chgData name="Julia Ladouceur" userId="e310b842-ce3a-4ef8-b271-c269c87bdd4c" providerId="ADAL" clId="{AF8693FF-5420-4A8B-9E47-0783CBAF1818}" dt="2024-09-06T19:15:55.016" v="754"/>
        <pc:sldMkLst>
          <pc:docMk/>
          <pc:sldMk cId="3242723174" sldId="396"/>
        </pc:sldMkLst>
      </pc:sldChg>
      <pc:sldChg chg="modTransition">
        <pc:chgData name="Julia Ladouceur" userId="e310b842-ce3a-4ef8-b271-c269c87bdd4c" providerId="ADAL" clId="{AF8693FF-5420-4A8B-9E47-0783CBAF1818}" dt="2024-09-06T19:15:55.220" v="763"/>
        <pc:sldMkLst>
          <pc:docMk/>
          <pc:sldMk cId="3309487703" sldId="397"/>
        </pc:sldMkLst>
      </pc:sldChg>
      <pc:sldChg chg="modTransition">
        <pc:chgData name="Julia Ladouceur" userId="e310b842-ce3a-4ef8-b271-c269c87bdd4c" providerId="ADAL" clId="{AF8693FF-5420-4A8B-9E47-0783CBAF1818}" dt="2024-09-06T19:15:53.437" v="698"/>
        <pc:sldMkLst>
          <pc:docMk/>
          <pc:sldMk cId="3315190133" sldId="398"/>
        </pc:sldMkLst>
      </pc:sldChg>
      <pc:sldChg chg="modTransition">
        <pc:chgData name="Julia Ladouceur" userId="e310b842-ce3a-4ef8-b271-c269c87bdd4c" providerId="ADAL" clId="{AF8693FF-5420-4A8B-9E47-0783CBAF1818}" dt="2024-09-06T19:15:53.385" v="696"/>
        <pc:sldMkLst>
          <pc:docMk/>
          <pc:sldMk cId="2953917926" sldId="403"/>
        </pc:sldMkLst>
      </pc:sldChg>
      <pc:sldChg chg="modTransition">
        <pc:chgData name="Julia Ladouceur" userId="e310b842-ce3a-4ef8-b271-c269c87bdd4c" providerId="ADAL" clId="{AF8693FF-5420-4A8B-9E47-0783CBAF1818}" dt="2024-09-06T19:15:55.194" v="762"/>
        <pc:sldMkLst>
          <pc:docMk/>
          <pc:sldMk cId="4260169771" sldId="404"/>
        </pc:sldMkLst>
      </pc:sldChg>
      <pc:sldChg chg="modTransition">
        <pc:chgData name="Julia Ladouceur" userId="e310b842-ce3a-4ef8-b271-c269c87bdd4c" providerId="ADAL" clId="{AF8693FF-5420-4A8B-9E47-0783CBAF1818}" dt="2024-09-06T19:15:53.265" v="691"/>
        <pc:sldMkLst>
          <pc:docMk/>
          <pc:sldMk cId="4209419771" sldId="405"/>
        </pc:sldMkLst>
      </pc:sldChg>
      <pc:sldChg chg="modTransition">
        <pc:chgData name="Julia Ladouceur" userId="e310b842-ce3a-4ef8-b271-c269c87bdd4c" providerId="ADAL" clId="{AF8693FF-5420-4A8B-9E47-0783CBAF1818}" dt="2024-09-06T19:15:53.291" v="692"/>
        <pc:sldMkLst>
          <pc:docMk/>
          <pc:sldMk cId="821458215" sldId="406"/>
        </pc:sldMkLst>
      </pc:sldChg>
      <pc:sldChg chg="modTransition">
        <pc:chgData name="Julia Ladouceur" userId="e310b842-ce3a-4ef8-b271-c269c87bdd4c" providerId="ADAL" clId="{AF8693FF-5420-4A8B-9E47-0783CBAF1818}" dt="2024-09-06T19:15:53.942" v="719"/>
        <pc:sldMkLst>
          <pc:docMk/>
          <pc:sldMk cId="3025078081" sldId="408"/>
        </pc:sldMkLst>
      </pc:sldChg>
      <pc:sldChg chg="modTransition">
        <pc:chgData name="Julia Ladouceur" userId="e310b842-ce3a-4ef8-b271-c269c87bdd4c" providerId="ADAL" clId="{AF8693FF-5420-4A8B-9E47-0783CBAF1818}" dt="2024-09-06T19:15:56.448" v="803"/>
        <pc:sldMkLst>
          <pc:docMk/>
          <pc:sldMk cId="984927686" sldId="409"/>
        </pc:sldMkLst>
      </pc:sldChg>
      <pc:sldChg chg="modTransition">
        <pc:chgData name="Julia Ladouceur" userId="e310b842-ce3a-4ef8-b271-c269c87bdd4c" providerId="ADAL" clId="{AF8693FF-5420-4A8B-9E47-0783CBAF1818}" dt="2024-09-06T19:15:54.111" v="726"/>
        <pc:sldMkLst>
          <pc:docMk/>
          <pc:sldMk cId="3018220252" sldId="412"/>
        </pc:sldMkLst>
      </pc:sldChg>
      <pc:sldChg chg="modTransition">
        <pc:chgData name="Julia Ladouceur" userId="e310b842-ce3a-4ef8-b271-c269c87bdd4c" providerId="ADAL" clId="{AF8693FF-5420-4A8B-9E47-0783CBAF1818}" dt="2024-09-06T19:15:54.578" v="738"/>
        <pc:sldMkLst>
          <pc:docMk/>
          <pc:sldMk cId="3264573414" sldId="413"/>
        </pc:sldMkLst>
      </pc:sldChg>
      <pc:sldChg chg="modTransition">
        <pc:chgData name="Julia Ladouceur" userId="e310b842-ce3a-4ef8-b271-c269c87bdd4c" providerId="ADAL" clId="{AF8693FF-5420-4A8B-9E47-0783CBAF1818}" dt="2024-09-06T19:15:54.906" v="750"/>
        <pc:sldMkLst>
          <pc:docMk/>
          <pc:sldMk cId="4062608171" sldId="415"/>
        </pc:sldMkLst>
      </pc:sldChg>
      <pc:sldChg chg="modTransition">
        <pc:chgData name="Julia Ladouceur" userId="e310b842-ce3a-4ef8-b271-c269c87bdd4c" providerId="ADAL" clId="{AF8693FF-5420-4A8B-9E47-0783CBAF1818}" dt="2024-09-06T19:15:56.472" v="804"/>
        <pc:sldMkLst>
          <pc:docMk/>
          <pc:sldMk cId="77979990" sldId="416"/>
        </pc:sldMkLst>
      </pc:sldChg>
      <pc:sldChg chg="modTransition">
        <pc:chgData name="Julia Ladouceur" userId="e310b842-ce3a-4ef8-b271-c269c87bdd4c" providerId="ADAL" clId="{AF8693FF-5420-4A8B-9E47-0783CBAF1818}" dt="2024-09-06T19:15:55.130" v="759"/>
        <pc:sldMkLst>
          <pc:docMk/>
          <pc:sldMk cId="10135409" sldId="417"/>
        </pc:sldMkLst>
      </pc:sldChg>
      <pc:sldChg chg="modTransition">
        <pc:chgData name="Julia Ladouceur" userId="e310b842-ce3a-4ef8-b271-c269c87bdd4c" providerId="ADAL" clId="{AF8693FF-5420-4A8B-9E47-0783CBAF1818}" dt="2024-09-06T19:15:55.175" v="761"/>
        <pc:sldMkLst>
          <pc:docMk/>
          <pc:sldMk cId="1042437201" sldId="419"/>
        </pc:sldMkLst>
      </pc:sldChg>
      <pc:sldChg chg="modTransition">
        <pc:chgData name="Julia Ladouceur" userId="e310b842-ce3a-4ef8-b271-c269c87bdd4c" providerId="ADAL" clId="{AF8693FF-5420-4A8B-9E47-0783CBAF1818}" dt="2024-09-06T19:15:55.254" v="764"/>
        <pc:sldMkLst>
          <pc:docMk/>
          <pc:sldMk cId="3605294697" sldId="420"/>
        </pc:sldMkLst>
      </pc:sldChg>
      <pc:sldChg chg="modTransition">
        <pc:chgData name="Julia Ladouceur" userId="e310b842-ce3a-4ef8-b271-c269c87bdd4c" providerId="ADAL" clId="{AF8693FF-5420-4A8B-9E47-0783CBAF1818}" dt="2024-09-06T19:15:54.061" v="724"/>
        <pc:sldMkLst>
          <pc:docMk/>
          <pc:sldMk cId="4139651798" sldId="423"/>
        </pc:sldMkLst>
      </pc:sldChg>
      <pc:sldChg chg="modTransition">
        <pc:chgData name="Julia Ladouceur" userId="e310b842-ce3a-4ef8-b271-c269c87bdd4c" providerId="ADAL" clId="{AF8693FF-5420-4A8B-9E47-0783CBAF1818}" dt="2024-09-06T19:15:56.120" v="793"/>
        <pc:sldMkLst>
          <pc:docMk/>
          <pc:sldMk cId="3976528546" sldId="424"/>
        </pc:sldMkLst>
      </pc:sldChg>
      <pc:sldChg chg="modTransition">
        <pc:chgData name="Julia Ladouceur" userId="e310b842-ce3a-4ef8-b271-c269c87bdd4c" providerId="ADAL" clId="{AF8693FF-5420-4A8B-9E47-0783CBAF1818}" dt="2024-09-06T19:15:54.550" v="737"/>
        <pc:sldMkLst>
          <pc:docMk/>
          <pc:sldMk cId="2632177241" sldId="425"/>
        </pc:sldMkLst>
      </pc:sldChg>
      <pc:sldChg chg="modTransition">
        <pc:chgData name="Julia Ladouceur" userId="e310b842-ce3a-4ef8-b271-c269c87bdd4c" providerId="ADAL" clId="{AF8693FF-5420-4A8B-9E47-0783CBAF1818}" dt="2024-09-06T19:15:54.765" v="745"/>
        <pc:sldMkLst>
          <pc:docMk/>
          <pc:sldMk cId="3010704026" sldId="429"/>
        </pc:sldMkLst>
      </pc:sldChg>
      <pc:sldChg chg="modTransition">
        <pc:chgData name="Julia Ladouceur" userId="e310b842-ce3a-4ef8-b271-c269c87bdd4c" providerId="ADAL" clId="{AF8693FF-5420-4A8B-9E47-0783CBAF1818}" dt="2024-09-06T19:15:54.730" v="744"/>
        <pc:sldMkLst>
          <pc:docMk/>
          <pc:sldMk cId="314981114" sldId="430"/>
        </pc:sldMkLst>
      </pc:sldChg>
      <pc:sldChg chg="modTransition">
        <pc:chgData name="Julia Ladouceur" userId="e310b842-ce3a-4ef8-b271-c269c87bdd4c" providerId="ADAL" clId="{AF8693FF-5420-4A8B-9E47-0783CBAF1818}" dt="2024-09-06T19:15:55.999" v="790"/>
        <pc:sldMkLst>
          <pc:docMk/>
          <pc:sldMk cId="413428925" sldId="431"/>
        </pc:sldMkLst>
      </pc:sldChg>
      <pc:sldChg chg="modTransition">
        <pc:chgData name="Julia Ladouceur" userId="e310b842-ce3a-4ef8-b271-c269c87bdd4c" providerId="ADAL" clId="{AF8693FF-5420-4A8B-9E47-0783CBAF1818}" dt="2024-09-06T19:15:55.875" v="785"/>
        <pc:sldMkLst>
          <pc:docMk/>
          <pc:sldMk cId="3925584371" sldId="432"/>
        </pc:sldMkLst>
      </pc:sldChg>
      <pc:sldChg chg="modTransition">
        <pc:chgData name="Julia Ladouceur" userId="e310b842-ce3a-4ef8-b271-c269c87bdd4c" providerId="ADAL" clId="{AF8693FF-5420-4A8B-9E47-0783CBAF1818}" dt="2024-09-06T19:15:55.341" v="767"/>
        <pc:sldMkLst>
          <pc:docMk/>
          <pc:sldMk cId="908040460" sldId="433"/>
        </pc:sldMkLst>
      </pc:sldChg>
      <pc:sldChg chg="modTransition">
        <pc:chgData name="Julia Ladouceur" userId="e310b842-ce3a-4ef8-b271-c269c87bdd4c" providerId="ADAL" clId="{AF8693FF-5420-4A8B-9E47-0783CBAF1818}" dt="2024-09-06T19:15:53.684" v="709"/>
        <pc:sldMkLst>
          <pc:docMk/>
          <pc:sldMk cId="233703282" sldId="434"/>
        </pc:sldMkLst>
      </pc:sldChg>
      <pc:sldChg chg="modTransition">
        <pc:chgData name="Julia Ladouceur" userId="e310b842-ce3a-4ef8-b271-c269c87bdd4c" providerId="ADAL" clId="{AF8693FF-5420-4A8B-9E47-0783CBAF1818}" dt="2024-09-06T19:15:54.792" v="746"/>
        <pc:sldMkLst>
          <pc:docMk/>
          <pc:sldMk cId="3799204834" sldId="435"/>
        </pc:sldMkLst>
      </pc:sldChg>
      <pc:sldChg chg="modTransition">
        <pc:chgData name="Julia Ladouceur" userId="e310b842-ce3a-4ef8-b271-c269c87bdd4c" providerId="ADAL" clId="{AF8693FF-5420-4A8B-9E47-0783CBAF1818}" dt="2024-09-06T19:15:54.931" v="751"/>
        <pc:sldMkLst>
          <pc:docMk/>
          <pc:sldMk cId="962426196" sldId="436"/>
        </pc:sldMkLst>
      </pc:sldChg>
      <pc:sldChg chg="modTransition">
        <pc:chgData name="Julia Ladouceur" userId="e310b842-ce3a-4ef8-b271-c269c87bdd4c" providerId="ADAL" clId="{AF8693FF-5420-4A8B-9E47-0783CBAF1818}" dt="2024-09-06T19:15:56.425" v="802"/>
        <pc:sldMkLst>
          <pc:docMk/>
          <pc:sldMk cId="4280090932" sldId="438"/>
        </pc:sldMkLst>
      </pc:sldChg>
      <pc:sldChg chg="modTransition">
        <pc:chgData name="Julia Ladouceur" userId="e310b842-ce3a-4ef8-b271-c269c87bdd4c" providerId="ADAL" clId="{AF8693FF-5420-4A8B-9E47-0783CBAF1818}" dt="2024-09-06T19:15:54.820" v="747"/>
        <pc:sldMkLst>
          <pc:docMk/>
          <pc:sldMk cId="4124763703" sldId="440"/>
        </pc:sldMkLst>
      </pc:sldChg>
      <pc:sldChg chg="modTransition">
        <pc:chgData name="Julia Ladouceur" userId="e310b842-ce3a-4ef8-b271-c269c87bdd4c" providerId="ADAL" clId="{AF8693FF-5420-4A8B-9E47-0783CBAF1818}" dt="2024-09-06T19:15:54.878" v="749"/>
        <pc:sldMkLst>
          <pc:docMk/>
          <pc:sldMk cId="3585837877" sldId="441"/>
        </pc:sldMkLst>
      </pc:sldChg>
      <pc:sldChg chg="modTransition">
        <pc:chgData name="Julia Ladouceur" userId="e310b842-ce3a-4ef8-b271-c269c87bdd4c" providerId="ADAL" clId="{AF8693FF-5420-4A8B-9E47-0783CBAF1818}" dt="2024-09-06T19:15:54.850" v="748"/>
        <pc:sldMkLst>
          <pc:docMk/>
          <pc:sldMk cId="335590115" sldId="442"/>
        </pc:sldMkLst>
      </pc:sldChg>
      <pc:sldChg chg="modTransition">
        <pc:chgData name="Julia Ladouceur" userId="e310b842-ce3a-4ef8-b271-c269c87bdd4c" providerId="ADAL" clId="{AF8693FF-5420-4A8B-9E47-0783CBAF1818}" dt="2024-09-06T19:15:55.792" v="783"/>
        <pc:sldMkLst>
          <pc:docMk/>
          <pc:sldMk cId="850811358" sldId="445"/>
        </pc:sldMkLst>
      </pc:sldChg>
      <pc:sldChg chg="modTransition">
        <pc:chgData name="Julia Ladouceur" userId="e310b842-ce3a-4ef8-b271-c269c87bdd4c" providerId="ADAL" clId="{AF8693FF-5420-4A8B-9E47-0783CBAF1818}" dt="2024-09-06T19:15:56.182" v="795"/>
        <pc:sldMkLst>
          <pc:docMk/>
          <pc:sldMk cId="1031045748" sldId="446"/>
        </pc:sldMkLst>
      </pc:sldChg>
      <pc:sldChg chg="modTransition">
        <pc:chgData name="Julia Ladouceur" userId="e310b842-ce3a-4ef8-b271-c269c87bdd4c" providerId="ADAL" clId="{AF8693FF-5420-4A8B-9E47-0783CBAF1818}" dt="2024-09-06T19:15:55.953" v="788"/>
        <pc:sldMkLst>
          <pc:docMk/>
          <pc:sldMk cId="1218922078" sldId="449"/>
        </pc:sldMkLst>
      </pc:sldChg>
      <pc:sldChg chg="modTransition">
        <pc:chgData name="Julia Ladouceur" userId="e310b842-ce3a-4ef8-b271-c269c87bdd4c" providerId="ADAL" clId="{AF8693FF-5420-4A8B-9E47-0783CBAF1818}" dt="2024-09-06T19:15:54.707" v="743"/>
        <pc:sldMkLst>
          <pc:docMk/>
          <pc:sldMk cId="3646092872" sldId="452"/>
        </pc:sldMkLst>
      </pc:sldChg>
      <pc:sldChg chg="modTransition">
        <pc:chgData name="Julia Ladouceur" userId="e310b842-ce3a-4ef8-b271-c269c87bdd4c" providerId="ADAL" clId="{AF8693FF-5420-4A8B-9E47-0783CBAF1818}" dt="2024-09-06T19:15:53.545" v="703"/>
        <pc:sldMkLst>
          <pc:docMk/>
          <pc:sldMk cId="4149456126" sldId="456"/>
        </pc:sldMkLst>
      </pc:sldChg>
      <pc:sldChg chg="modTransition">
        <pc:chgData name="Julia Ladouceur" userId="e310b842-ce3a-4ef8-b271-c269c87bdd4c" providerId="ADAL" clId="{AF8693FF-5420-4A8B-9E47-0783CBAF1818}" dt="2024-09-06T19:15:53.568" v="704"/>
        <pc:sldMkLst>
          <pc:docMk/>
          <pc:sldMk cId="4245625316" sldId="457"/>
        </pc:sldMkLst>
      </pc:sldChg>
      <pc:sldChg chg="modTransition">
        <pc:chgData name="Julia Ladouceur" userId="e310b842-ce3a-4ef8-b271-c269c87bdd4c" providerId="ADAL" clId="{AF8693FF-5420-4A8B-9E47-0783CBAF1818}" dt="2024-09-06T19:15:53.589" v="705"/>
        <pc:sldMkLst>
          <pc:docMk/>
          <pc:sldMk cId="2034893425" sldId="458"/>
        </pc:sldMkLst>
      </pc:sldChg>
      <pc:sldChg chg="modTransition">
        <pc:chgData name="Julia Ladouceur" userId="e310b842-ce3a-4ef8-b271-c269c87bdd4c" providerId="ADAL" clId="{AF8693FF-5420-4A8B-9E47-0783CBAF1818}" dt="2024-09-06T19:15:53.609" v="706"/>
        <pc:sldMkLst>
          <pc:docMk/>
          <pc:sldMk cId="3940893559" sldId="459"/>
        </pc:sldMkLst>
      </pc:sldChg>
      <pc:sldChg chg="modTransition">
        <pc:chgData name="Julia Ladouceur" userId="e310b842-ce3a-4ef8-b271-c269c87bdd4c" providerId="ADAL" clId="{AF8693FF-5420-4A8B-9E47-0783CBAF1818}" dt="2024-09-06T19:15:53.629" v="707"/>
        <pc:sldMkLst>
          <pc:docMk/>
          <pc:sldMk cId="1397241895" sldId="460"/>
        </pc:sldMkLst>
      </pc:sldChg>
      <pc:sldChg chg="modTransition">
        <pc:chgData name="Julia Ladouceur" userId="e310b842-ce3a-4ef8-b271-c269c87bdd4c" providerId="ADAL" clId="{AF8693FF-5420-4A8B-9E47-0783CBAF1818}" dt="2024-09-06T19:15:55.844" v="784"/>
        <pc:sldMkLst>
          <pc:docMk/>
          <pc:sldMk cId="560211903" sldId="461"/>
        </pc:sldMkLst>
      </pc:sldChg>
      <pc:sldChg chg="modTransition">
        <pc:chgData name="Julia Ladouceur" userId="e310b842-ce3a-4ef8-b271-c269c87bdd4c" providerId="ADAL" clId="{AF8693FF-5420-4A8B-9E47-0783CBAF1818}" dt="2024-09-06T19:15:55.941" v="787"/>
        <pc:sldMkLst>
          <pc:docMk/>
          <pc:sldMk cId="904615692" sldId="462"/>
        </pc:sldMkLst>
      </pc:sldChg>
      <pc:sldChg chg="modTransition">
        <pc:chgData name="Julia Ladouceur" userId="e310b842-ce3a-4ef8-b271-c269c87bdd4c" providerId="ADAL" clId="{AF8693FF-5420-4A8B-9E47-0783CBAF1818}" dt="2024-09-06T19:15:55.981" v="789"/>
        <pc:sldMkLst>
          <pc:docMk/>
          <pc:sldMk cId="1746871662" sldId="463"/>
        </pc:sldMkLst>
      </pc:sldChg>
      <pc:sldChg chg="modTransition">
        <pc:chgData name="Julia Ladouceur" userId="e310b842-ce3a-4ef8-b271-c269c87bdd4c" providerId="ADAL" clId="{AF8693FF-5420-4A8B-9E47-0783CBAF1818}" dt="2024-09-06T19:15:56.271" v="798"/>
        <pc:sldMkLst>
          <pc:docMk/>
          <pc:sldMk cId="2103399402" sldId="466"/>
        </pc:sldMkLst>
      </pc:sldChg>
      <pc:sldChg chg="modTransition">
        <pc:chgData name="Julia Ladouceur" userId="e310b842-ce3a-4ef8-b271-c269c87bdd4c" providerId="ADAL" clId="{AF8693FF-5420-4A8B-9E47-0783CBAF1818}" dt="2024-09-06T19:15:56.354" v="800"/>
        <pc:sldMkLst>
          <pc:docMk/>
          <pc:sldMk cId="3699773494" sldId="469"/>
        </pc:sldMkLst>
      </pc:sldChg>
      <pc:sldChg chg="modTransition">
        <pc:chgData name="Julia Ladouceur" userId="e310b842-ce3a-4ef8-b271-c269c87bdd4c" providerId="ADAL" clId="{AF8693FF-5420-4A8B-9E47-0783CBAF1818}" dt="2024-09-06T19:15:56.398" v="801"/>
        <pc:sldMkLst>
          <pc:docMk/>
          <pc:sldMk cId="1240724732" sldId="471"/>
        </pc:sldMkLst>
      </pc:sldChg>
      <pc:sldChg chg="modTransition">
        <pc:chgData name="Julia Ladouceur" userId="e310b842-ce3a-4ef8-b271-c269c87bdd4c" providerId="ADAL" clId="{AF8693FF-5420-4A8B-9E47-0783CBAF1818}" dt="2024-09-06T19:15:53.317" v="693"/>
        <pc:sldMkLst>
          <pc:docMk/>
          <pc:sldMk cId="926549375" sldId="475"/>
        </pc:sldMkLst>
      </pc:sldChg>
      <pc:sldChg chg="modTransition">
        <pc:chgData name="Julia Ladouceur" userId="e310b842-ce3a-4ef8-b271-c269c87bdd4c" providerId="ADAL" clId="{AF8693FF-5420-4A8B-9E47-0783CBAF1818}" dt="2024-09-06T19:15:56.211" v="796"/>
        <pc:sldMkLst>
          <pc:docMk/>
          <pc:sldMk cId="2295050584" sldId="476"/>
        </pc:sldMkLst>
      </pc:sldChg>
      <pc:sldChg chg="modTransition">
        <pc:chgData name="Julia Ladouceur" userId="e310b842-ce3a-4ef8-b271-c269c87bdd4c" providerId="ADAL" clId="{AF8693FF-5420-4A8B-9E47-0783CBAF1818}" dt="2024-09-06T19:15:54.158" v="728"/>
        <pc:sldMkLst>
          <pc:docMk/>
          <pc:sldMk cId="1059600373" sldId="477"/>
        </pc:sldMkLst>
      </pc:sldChg>
      <pc:sldChg chg="modTransition">
        <pc:chgData name="Julia Ladouceur" userId="e310b842-ce3a-4ef8-b271-c269c87bdd4c" providerId="ADAL" clId="{AF8693FF-5420-4A8B-9E47-0783CBAF1818}" dt="2024-09-06T19:15:54.956" v="752"/>
        <pc:sldMkLst>
          <pc:docMk/>
          <pc:sldMk cId="364322353" sldId="478"/>
        </pc:sldMkLst>
      </pc:sldChg>
      <pc:sldChg chg="modTransition">
        <pc:chgData name="Julia Ladouceur" userId="e310b842-ce3a-4ef8-b271-c269c87bdd4c" providerId="ADAL" clId="{AF8693FF-5420-4A8B-9E47-0783CBAF1818}" dt="2024-09-06T19:15:54.680" v="742"/>
        <pc:sldMkLst>
          <pc:docMk/>
          <pc:sldMk cId="600933374" sldId="479"/>
        </pc:sldMkLst>
      </pc:sldChg>
      <pc:sldChg chg="modTransition">
        <pc:chgData name="Julia Ladouceur" userId="e310b842-ce3a-4ef8-b271-c269c87bdd4c" providerId="ADAL" clId="{AF8693FF-5420-4A8B-9E47-0783CBAF1818}" dt="2024-09-06T19:15:55.754" v="782"/>
        <pc:sldMkLst>
          <pc:docMk/>
          <pc:sldMk cId="550902621" sldId="484"/>
        </pc:sldMkLst>
      </pc:sldChg>
      <pc:sldChg chg="modTransition">
        <pc:chgData name="Julia Ladouceur" userId="e310b842-ce3a-4ef8-b271-c269c87bdd4c" providerId="ADAL" clId="{AF8693FF-5420-4A8B-9E47-0783CBAF1818}" dt="2024-09-06T19:15:56.310" v="799"/>
        <pc:sldMkLst>
          <pc:docMk/>
          <pc:sldMk cId="912912662" sldId="491"/>
        </pc:sldMkLst>
      </pc:sldChg>
    </pc:docChg>
  </pc:docChgLst>
</pc:chgInfo>
</file>

<file path=ppt/comments/modernComment_112_741A8051.xml><?xml version="1.0" encoding="utf-8"?>
<p188:cmLst xmlns:a="http://schemas.openxmlformats.org/drawingml/2006/main" xmlns:r="http://schemas.openxmlformats.org/officeDocument/2006/relationships" xmlns:p188="http://schemas.microsoft.com/office/powerpoint/2018/8/main">
  <p188:cm id="{5E33ADB6-0920-4A2E-B798-1712D005EEBF}" authorId="{340E5BD7-10F9-3CD4-9B7D-2E33535560F1}" status="resolved" created="2024-07-17T15:38:56.055" startDate="2024-07-18T14:02:33.934" dueDate="2024-07-18T14:02:33.934" assignedTo="{84F28F22-C48D-5251-8E30-D0BF134C87F4}" complete="100000" title="@Matthew Johnson">
    <pc:sldMkLst xmlns:pc="http://schemas.microsoft.com/office/powerpoint/2013/main/command">
      <pc:docMk/>
      <pc:sldMk cId="1947893841" sldId="274"/>
    </pc:sldMkLst>
    <p188:replyLst>
      <p188:reply id="{5BB35ECB-6C51-46A2-9047-C6BBA78077ED}" authorId="{5F02C90F-6D07-B2F6-2E13-618A03288B0D}" created="2024-07-18T14:02:33.934">
        <p188:txBody>
          <a:bodyPr/>
          <a:lstStyle/>
          <a:p>
            <a:r>
              <a:rPr lang="en-US"/>
              <a:t>[@Matthew Johnson] </a:t>
            </a:r>
          </a:p>
        </p188:txBody>
      </p188:reply>
    </p188:replyLst>
    <p188:txBody>
      <a:bodyPr/>
      <a:lstStyle/>
      <a:p>
        <a:r>
          <a:rPr lang="en-US"/>
          <a:t>We might consider adding an example or two of neutral sentences that teachers can say in acknowledgement.</a:t>
        </a:r>
      </a:p>
    </p188:txBody>
    <p188:extLst>
      <p:ext xmlns:p="http://schemas.openxmlformats.org/presentationml/2006/main" uri="{5BB2D875-25FF-4072-B9AC-8F64D62656EB}">
        <p228:taskDetails xmlns:p228="http://schemas.microsoft.com/office/powerpoint/2022/08/main">
          <p228:history>
            <p228:event time="2024-07-18T14:02:33.934" id="{3733AACC-FCC4-45B0-BB67-9A80B4AB528D}">
              <p228:atrbtn authorId="{5F02C90F-6D07-B2F6-2E13-618A03288B0D}"/>
              <p228:anchr>
                <p228:comment id="{5BB35ECB-6C51-46A2-9047-C6BBA78077ED}"/>
              </p228:anchr>
              <p228:add/>
            </p228:event>
            <p228:event time="2024-07-18T14:02:33.934" id="{72476D0E-15F5-4851-81A5-A467888C3642}">
              <p228:atrbtn authorId="{5F02C90F-6D07-B2F6-2E13-618A03288B0D}"/>
              <p228:anchr>
                <p228:comment id="{5BB35ECB-6C51-46A2-9047-C6BBA78077ED}"/>
              </p228:anchr>
              <p228:asgn authorId="{84F28F22-C48D-5251-8E30-D0BF134C87F4}"/>
            </p228:event>
            <p228:event time="2024-07-18T14:02:33.934" id="{2185507D-3A4C-4E25-B462-780316E53263}">
              <p228:atrbtn authorId="{5F02C90F-6D07-B2F6-2E13-618A03288B0D}"/>
              <p228:anchr>
                <p228:comment id="{5BB35ECB-6C51-46A2-9047-C6BBA78077ED}"/>
              </p228:anchr>
              <p228:date stDt="2024-07-18T14:02:33.934" endDt="2024-07-18T14:02:33.934"/>
            </p228:event>
            <p228:event time="2024-07-18T14:02:33.934" id="{42E32962-8496-4BCF-A1AF-28935A2079BD}">
              <p228:atrbtn authorId="{5F02C90F-6D07-B2F6-2E13-618A03288B0D}"/>
              <p228:anchr>
                <p228:comment id="{5BB35ECB-6C51-46A2-9047-C6BBA78077ED}"/>
              </p228:anchr>
              <p228:title val="@Matthew Johnson"/>
            </p228:event>
            <p228:event time="2024-07-18T14:25:34.134" id="{DDBF9CA3-E07A-4E5E-83C8-6146BC45AA71}">
              <p228:atrbtn authorId="{E68F436F-BC1B-6A5A-2C08-6AE26345A6FF}"/>
              <p228:anchr>
                <p228:comment id="{00000000-0000-0000-0000-000000000000}"/>
              </p228:anchr>
              <p228:pcntCmplt val="100000"/>
            </p228:event>
          </p228:history>
        </p228:taskDetails>
      </p:ext>
    </p188:extLst>
  </p188:cm>
</p188:cmLst>
</file>

<file path=ppt/comments/modernComment_121_7D298AF9.xml><?xml version="1.0" encoding="utf-8"?>
<p188:cmLst xmlns:a="http://schemas.openxmlformats.org/drawingml/2006/main" xmlns:r="http://schemas.openxmlformats.org/officeDocument/2006/relationships" xmlns:p188="http://schemas.microsoft.com/office/powerpoint/2018/8/main">
  <p188:cm id="{53A8D6B7-7B31-4789-BAB4-62CA1E3C5CA3}" authorId="{340E5BD7-10F9-3CD4-9B7D-2E33535560F1}" status="resolved" created="2024-07-17T19:04:31.758" startDate="2024-07-18T14:06:06.764" dueDate="2024-07-18T14:06:06.764" assignedTo="{84F28F22-C48D-5251-8E30-D0BF134C87F4}" complete="100000" title="@Matthew Johnson">
    <pc:sldMkLst xmlns:pc="http://schemas.microsoft.com/office/powerpoint/2013/main/command">
      <pc:docMk/>
      <pc:sldMk cId="2099874553" sldId="289"/>
    </pc:sldMkLst>
    <p188:replyLst>
      <p188:reply id="{E8B359EB-45FE-4EEE-964B-348A6004BE2D}" authorId="{5F02C90F-6D07-B2F6-2E13-618A03288B0D}" created="2024-07-18T14:06:06.764">
        <p188:txBody>
          <a:bodyPr/>
          <a:lstStyle/>
          <a:p>
            <a:r>
              <a:rPr lang="en-US"/>
              <a:t>[@Matthew Johnson] </a:t>
            </a:r>
          </a:p>
        </p188:txBody>
      </p188:reply>
    </p188:replyLst>
    <p188:txBody>
      <a:bodyPr/>
      <a:lstStyle/>
      <a:p>
        <a:r>
          <a:rPr lang="en-US"/>
          <a:t>Unsure if this should be "truthseeking" or "truth-seeking"</a:t>
        </a:r>
      </a:p>
    </p188:txBody>
    <p188:extLst>
      <p:ext xmlns:p="http://schemas.openxmlformats.org/presentationml/2006/main" uri="{5BB2D875-25FF-4072-B9AC-8F64D62656EB}">
        <p228:taskDetails xmlns:p228="http://schemas.microsoft.com/office/powerpoint/2022/08/main">
          <p228:history>
            <p228:event time="2024-07-18T14:06:06.764" id="{F88C3854-6D1E-4494-BCFF-11AA4D755653}">
              <p228:atrbtn authorId="{5F02C90F-6D07-B2F6-2E13-618A03288B0D}"/>
              <p228:anchr>
                <p228:comment id="{E8B359EB-45FE-4EEE-964B-348A6004BE2D}"/>
              </p228:anchr>
              <p228:add/>
            </p228:event>
            <p228:event time="2024-07-18T14:06:06.764" id="{01B14F7A-E365-44FE-970A-E549D2469937}">
              <p228:atrbtn authorId="{5F02C90F-6D07-B2F6-2E13-618A03288B0D}"/>
              <p228:anchr>
                <p228:comment id="{E8B359EB-45FE-4EEE-964B-348A6004BE2D}"/>
              </p228:anchr>
              <p228:asgn authorId="{84F28F22-C48D-5251-8E30-D0BF134C87F4}"/>
            </p228:event>
            <p228:event time="2024-07-18T14:06:06.764" id="{D4F51FE6-F3BE-477E-9BF8-EED26E6FAB4C}">
              <p228:atrbtn authorId="{5F02C90F-6D07-B2F6-2E13-618A03288B0D}"/>
              <p228:anchr>
                <p228:comment id="{E8B359EB-45FE-4EEE-964B-348A6004BE2D}"/>
              </p228:anchr>
              <p228:date stDt="2024-07-18T14:06:06.764" endDt="2024-07-18T14:06:06.764"/>
            </p228:event>
            <p228:event time="2024-07-18T14:06:06.764" id="{74E88572-374D-4772-BB07-50B22C8864B6}">
              <p228:atrbtn authorId="{5F02C90F-6D07-B2F6-2E13-618A03288B0D}"/>
              <p228:anchr>
                <p228:comment id="{E8B359EB-45FE-4EEE-964B-348A6004BE2D}"/>
              </p228:anchr>
              <p228:title val="@Matthew Johnson"/>
            </p228:event>
            <p228:event time="2024-07-18T14:23:13.413" id="{9A8ABD2C-92AF-4B3C-8229-08788117A087}">
              <p228:atrbtn authorId="{E68F436F-BC1B-6A5A-2C08-6AE26345A6FF}"/>
              <p228:anchr>
                <p228:comment id="{00000000-0000-0000-0000-000000000000}"/>
              </p228:anchr>
              <p228:pcntCmplt val="100000"/>
            </p228:event>
          </p228:history>
        </p228:taskDetails>
      </p:ext>
    </p188:extLst>
  </p188:cm>
</p188:cmLst>
</file>

<file path=ppt/comments/modernComment_18A_22F90423.xml><?xml version="1.0" encoding="utf-8"?>
<p188:cmLst xmlns:a="http://schemas.openxmlformats.org/drawingml/2006/main" xmlns:r="http://schemas.openxmlformats.org/officeDocument/2006/relationships" xmlns:p188="http://schemas.microsoft.com/office/powerpoint/2018/8/main">
  <p188:cm id="{13DB1C46-8F30-4ADF-A660-C82A1080DDD1}" authorId="{340E5BD7-10F9-3CD4-9B7D-2E33535560F1}" created="2024-07-17T19:14:07.140">
    <pc:sldMkLst xmlns:pc="http://schemas.microsoft.com/office/powerpoint/2013/main/command">
      <pc:docMk/>
      <pc:sldMk cId="586744867" sldId="394"/>
    </pc:sldMkLst>
    <p188:txBody>
      <a:bodyPr/>
      <a:lstStyle/>
      <a:p>
        <a:r>
          <a:rPr lang="en-US"/>
          <a:t>Same comment as 67-68 about "truthseeking" or "truth-seeking"</a:t>
        </a:r>
      </a:p>
    </p188:txBody>
  </p188:cm>
</p188:cmLst>
</file>

<file path=ppt/comments/modernComment_18B_9104DD1B.xml><?xml version="1.0" encoding="utf-8"?>
<p188:cmLst xmlns:a="http://schemas.openxmlformats.org/drawingml/2006/main" xmlns:r="http://schemas.openxmlformats.org/officeDocument/2006/relationships" xmlns:p188="http://schemas.microsoft.com/office/powerpoint/2018/8/main">
  <p188:cm id="{E8085B34-A79F-498F-B8AD-749EF21A00D3}" authorId="{340E5BD7-10F9-3CD4-9B7D-2E33535560F1}" status="resolved" created="2024-07-17T19:18:38.059" startDate="2024-07-18T14:06:23.889" dueDate="2024-07-18T14:06:23.889" assignedTo="{84F28F22-C48D-5251-8E30-D0BF134C87F4}" complete="100000" title="@Matthew Johnson">
    <pc:sldMkLst xmlns:pc="http://schemas.microsoft.com/office/powerpoint/2013/main/command">
      <pc:docMk/>
      <pc:sldMk cId="2433015067" sldId="395"/>
    </pc:sldMkLst>
    <p188:replyLst>
      <p188:reply id="{CF16F812-188E-4FB0-A29C-1C9356648EF3}" authorId="{5F02C90F-6D07-B2F6-2E13-618A03288B0D}" created="2024-07-18T14:06:23.889">
        <p188:txBody>
          <a:bodyPr/>
          <a:lstStyle/>
          <a:p>
            <a:r>
              <a:rPr lang="en-US"/>
              <a:t>[@Matthew Johnson] </a:t>
            </a:r>
          </a:p>
        </p188:txBody>
      </p188:reply>
    </p188:replyLst>
    <p188:txBody>
      <a:bodyPr/>
      <a:lstStyle/>
      <a:p>
        <a:r>
          <a:rPr lang="en-US"/>
          <a:t>We might consider adding an example of a challenge prompt, one that matches one of the social media examples.</a:t>
        </a:r>
      </a:p>
    </p188:txBody>
    <p188:extLst>
      <p:ext xmlns:p="http://schemas.openxmlformats.org/presentationml/2006/main" uri="{5BB2D875-25FF-4072-B9AC-8F64D62656EB}">
        <p228:taskDetails xmlns:p228="http://schemas.microsoft.com/office/powerpoint/2022/08/main">
          <p228:history>
            <p228:event time="2024-07-18T14:06:23.889" id="{58B0F923-82D3-461B-AD61-51A422660E39}">
              <p228:atrbtn authorId="{5F02C90F-6D07-B2F6-2E13-618A03288B0D}"/>
              <p228:anchr>
                <p228:comment id="{CF16F812-188E-4FB0-A29C-1C9356648EF3}"/>
              </p228:anchr>
              <p228:add/>
            </p228:event>
            <p228:event time="2024-07-18T14:06:23.889" id="{C56ABC2B-0F89-46EA-8C36-2EF03DD1936F}">
              <p228:atrbtn authorId="{5F02C90F-6D07-B2F6-2E13-618A03288B0D}"/>
              <p228:anchr>
                <p228:comment id="{CF16F812-188E-4FB0-A29C-1C9356648EF3}"/>
              </p228:anchr>
              <p228:asgn authorId="{84F28F22-C48D-5251-8E30-D0BF134C87F4}"/>
            </p228:event>
            <p228:event time="2024-07-18T14:06:23.889" id="{5A968B5C-1C82-40B0-A06C-5CF196117077}">
              <p228:atrbtn authorId="{5F02C90F-6D07-B2F6-2E13-618A03288B0D}"/>
              <p228:anchr>
                <p228:comment id="{CF16F812-188E-4FB0-A29C-1C9356648EF3}"/>
              </p228:anchr>
              <p228:date stDt="2024-07-18T14:06:23.889" endDt="2024-07-18T14:06:23.889"/>
            </p228:event>
            <p228:event time="2024-07-18T14:06:23.889" id="{89CE90A7-7992-4873-9471-4A1DBECE1B1E}">
              <p228:atrbtn authorId="{5F02C90F-6D07-B2F6-2E13-618A03288B0D}"/>
              <p228:anchr>
                <p228:comment id="{CF16F812-188E-4FB0-A29C-1C9356648EF3}"/>
              </p228:anchr>
              <p228:title val="@Matthew Johnson"/>
            </p228:event>
            <p228:event time="2024-07-18T14:27:15.604" id="{29CD14BF-6534-4EB3-BC65-DA084B139885}">
              <p228:atrbtn authorId="{E68F436F-BC1B-6A5A-2C08-6AE26345A6FF}"/>
              <p228:anchr>
                <p228:comment id="{00000000-0000-0000-0000-000000000000}"/>
              </p228:anchr>
              <p228:pcntCmplt val="100000"/>
            </p228:event>
          </p228:history>
        </p228:taskDetails>
      </p:ext>
    </p188:extLst>
  </p188:cm>
</p188:cmLst>
</file>

<file path=ppt/comments/modernComment_18C_C1480766.xml><?xml version="1.0" encoding="utf-8"?>
<p188:cmLst xmlns:a="http://schemas.openxmlformats.org/drawingml/2006/main" xmlns:r="http://schemas.openxmlformats.org/officeDocument/2006/relationships" xmlns:p188="http://schemas.microsoft.com/office/powerpoint/2018/8/main">
  <p188:cm id="{C77742D6-215E-4D4D-8DA3-AE6CB0868B9C}" authorId="{340E5BD7-10F9-3CD4-9B7D-2E33535560F1}" status="resolved" created="2024-07-17T19:05:04.523" complete="100000">
    <pc:sldMkLst xmlns:pc="http://schemas.microsoft.com/office/powerpoint/2013/main/command">
      <pc:docMk/>
      <pc:sldMk cId="3242723174" sldId="396"/>
    </pc:sldMkLst>
    <p188:txBody>
      <a:bodyPr/>
      <a:lstStyle/>
      <a:p>
        <a:r>
          <a:rPr lang="en-US"/>
          <a:t>Same comment as 67 about "truthseeking" or "truth-seeking"</a:t>
        </a:r>
      </a:p>
    </p188:txBody>
  </p188:cm>
</p188:cmLst>
</file>

<file path=ppt/comments/modernComment_1A1_9AA771.xml><?xml version="1.0" encoding="utf-8"?>
<p188:cmLst xmlns:a="http://schemas.openxmlformats.org/drawingml/2006/main" xmlns:r="http://schemas.openxmlformats.org/officeDocument/2006/relationships" xmlns:p188="http://schemas.microsoft.com/office/powerpoint/2018/8/main">
  <p188:cm id="{CDE3BCC2-10C4-4BD8-8EEC-8EE141B72628}" authorId="{340E5BD7-10F9-3CD4-9B7D-2E33535560F1}" status="resolved" created="2024-07-17T19:26:09.302" startDate="2024-07-18T14:06:47.670" dueDate="2024-07-18T14:06:47.670" assignedTo="{84F28F22-C48D-5251-8E30-D0BF134C87F4}" complete="100000" title="@Matthew Johnson">
    <pc:sldMkLst xmlns:pc="http://schemas.microsoft.com/office/powerpoint/2013/main/command">
      <pc:docMk/>
      <pc:sldMk cId="10135409" sldId="417"/>
    </pc:sldMkLst>
    <p188:replyLst>
      <p188:reply id="{5B372F64-CA39-4A15-8EB2-6FFE177CE81C}" authorId="{5F02C90F-6D07-B2F6-2E13-618A03288B0D}" created="2024-07-18T14:06:47.670">
        <p188:txBody>
          <a:bodyPr/>
          <a:lstStyle/>
          <a:p>
            <a:r>
              <a:rPr lang="en-US"/>
              <a:t>[@Matthew Johnson] </a:t>
            </a:r>
          </a:p>
        </p188:txBody>
      </p188:reply>
    </p188:replyLst>
    <p188:txBody>
      <a:bodyPr/>
      <a:lstStyle/>
      <a:p>
        <a:r>
          <a:rPr lang="en-US"/>
          <a:t>Is the purpose for the instructor to pause before showing the example on this slide or after? If participants are to brainstorm before seeing this example, then the first two lines of instruction should be on the previous slide.</a:t>
        </a:r>
      </a:p>
    </p188:txBody>
    <p188:extLst>
      <p:ext xmlns:p="http://schemas.openxmlformats.org/presentationml/2006/main" uri="{5BB2D875-25FF-4072-B9AC-8F64D62656EB}">
        <p228:taskDetails xmlns:p228="http://schemas.microsoft.com/office/powerpoint/2022/08/main">
          <p228:history>
            <p228:event time="2024-07-18T14:06:47.670" id="{FEEBEEC9-4A75-4C93-8249-817971D03D7F}">
              <p228:atrbtn authorId="{5F02C90F-6D07-B2F6-2E13-618A03288B0D}"/>
              <p228:anchr>
                <p228:comment id="{5B372F64-CA39-4A15-8EB2-6FFE177CE81C}"/>
              </p228:anchr>
              <p228:add/>
            </p228:event>
            <p228:event time="2024-07-18T14:06:47.670" id="{B1A1139A-26D0-4214-911A-2E84A011E34E}">
              <p228:atrbtn authorId="{5F02C90F-6D07-B2F6-2E13-618A03288B0D}"/>
              <p228:anchr>
                <p228:comment id="{5B372F64-CA39-4A15-8EB2-6FFE177CE81C}"/>
              </p228:anchr>
              <p228:asgn authorId="{84F28F22-C48D-5251-8E30-D0BF134C87F4}"/>
            </p228:event>
            <p228:event time="2024-07-18T14:06:47.670" id="{07691BC9-A599-470F-A4CA-CC2F043C99C5}">
              <p228:atrbtn authorId="{5F02C90F-6D07-B2F6-2E13-618A03288B0D}"/>
              <p228:anchr>
                <p228:comment id="{5B372F64-CA39-4A15-8EB2-6FFE177CE81C}"/>
              </p228:anchr>
              <p228:date stDt="2024-07-18T14:06:47.670" endDt="2024-07-18T14:06:47.670"/>
            </p228:event>
            <p228:event time="2024-07-18T14:06:47.670" id="{5A621FEC-AFA4-4A2A-9D1E-7DA44CA392E4}">
              <p228:atrbtn authorId="{5F02C90F-6D07-B2F6-2E13-618A03288B0D}"/>
              <p228:anchr>
                <p228:comment id="{5B372F64-CA39-4A15-8EB2-6FFE177CE81C}"/>
              </p228:anchr>
              <p228:title val="@Matthew Johnson"/>
            </p228:event>
            <p228:event time="2024-07-18T14:22:46.413" id="{A40C8B57-D870-490C-9EA0-A8A090B87E08}">
              <p228:atrbtn authorId="{E68F436F-BC1B-6A5A-2C08-6AE26345A6FF}"/>
              <p228:anchr>
                <p228:comment id="{00000000-0000-0000-0000-000000000000}"/>
              </p228:anchr>
              <p228:pcntCmplt val="100000"/>
            </p228:event>
          </p228:history>
        </p228:taskDetails>
      </p:ext>
    </p188:extLst>
  </p188:cm>
</p188:cmLst>
</file>

<file path=ppt/comments/modernComment_1CA_794A0271.xml><?xml version="1.0" encoding="utf-8"?>
<p188:cmLst xmlns:a="http://schemas.openxmlformats.org/drawingml/2006/main" xmlns:r="http://schemas.openxmlformats.org/officeDocument/2006/relationships" xmlns:p188="http://schemas.microsoft.com/office/powerpoint/2018/8/main">
  <p188:cm id="{792F555C-CD5A-420A-851E-C1E80DC34024}" authorId="{340E5BD7-10F9-3CD4-9B7D-2E33535560F1}" status="resolved" created="2024-07-17T15:08:48.182" startDate="2024-07-18T14:02:03.355" dueDate="2024-07-18T14:02:03.355" assignedTo="{84F28F22-C48D-5251-8E30-D0BF134C87F4}" complete="100000" title="@Matthew Johnson">
    <pc:sldMkLst xmlns:pc="http://schemas.microsoft.com/office/powerpoint/2013/main/command">
      <pc:docMk/>
      <pc:sldMk cId="2034893425" sldId="458"/>
    </pc:sldMkLst>
    <p188:replyLst>
      <p188:reply id="{7CD4CF1B-9FF9-47B3-B504-EB6400EB3717}" authorId="{5F02C90F-6D07-B2F6-2E13-618A03288B0D}" created="2024-07-18T14:02:03.355">
        <p188:txBody>
          <a:bodyPr/>
          <a:lstStyle/>
          <a:p>
            <a:r>
              <a:rPr lang="en-US"/>
              <a:t>[@Matthew Johnson] </a:t>
            </a:r>
          </a:p>
        </p188:txBody>
      </p188:reply>
    </p188:replyLst>
    <p188:txBody>
      <a:bodyPr/>
      <a:lstStyle/>
      <a:p>
        <a:r>
          <a:rPr lang="en-US"/>
          <a:t>I'm a little thrown off by “Do the people in this look like your family or your school?” I corrected it to “Do the people in this text look like your family or your schoolmates?” although I feel like it won’t illicit the same response as “Who is missing in this text” would</a:t>
        </a:r>
      </a:p>
    </p188:txBody>
    <p188:extLst>
      <p:ext xmlns:p="http://schemas.openxmlformats.org/presentationml/2006/main" uri="{5BB2D875-25FF-4072-B9AC-8F64D62656EB}">
        <p228:taskDetails xmlns:p228="http://schemas.microsoft.com/office/powerpoint/2022/08/main">
          <p228:history>
            <p228:event time="2024-07-18T14:02:03.355" id="{9248BEFF-6C0B-4DF1-AD93-F959CD348C81}">
              <p228:atrbtn authorId="{5F02C90F-6D07-B2F6-2E13-618A03288B0D}"/>
              <p228:anchr>
                <p228:comment id="{7CD4CF1B-9FF9-47B3-B504-EB6400EB3717}"/>
              </p228:anchr>
              <p228:add/>
            </p228:event>
            <p228:event time="2024-07-18T14:02:03.355" id="{19067628-5F99-47B9-9AF9-976703DC1FA9}">
              <p228:atrbtn authorId="{5F02C90F-6D07-B2F6-2E13-618A03288B0D}"/>
              <p228:anchr>
                <p228:comment id="{7CD4CF1B-9FF9-47B3-B504-EB6400EB3717}"/>
              </p228:anchr>
              <p228:asgn authorId="{84F28F22-C48D-5251-8E30-D0BF134C87F4}"/>
            </p228:event>
            <p228:event time="2024-07-18T14:02:03.355" id="{F7075424-2B38-4A20-BE17-3315B1DF23BA}">
              <p228:atrbtn authorId="{5F02C90F-6D07-B2F6-2E13-618A03288B0D}"/>
              <p228:anchr>
                <p228:comment id="{7CD4CF1B-9FF9-47B3-B504-EB6400EB3717}"/>
              </p228:anchr>
              <p228:date stDt="2024-07-18T14:02:03.355" endDt="2024-07-18T14:02:03.355"/>
            </p228:event>
            <p228:event time="2024-07-18T14:02:03.355" id="{4607A64B-1807-4795-912B-963A51F2A253}">
              <p228:atrbtn authorId="{5F02C90F-6D07-B2F6-2E13-618A03288B0D}"/>
              <p228:anchr>
                <p228:comment id="{7CD4CF1B-9FF9-47B3-B504-EB6400EB3717}"/>
              </p228:anchr>
              <p228:title val="@Matthew Johnson"/>
            </p228:event>
            <p228:event time="2024-07-18T14:26:27.807" id="{967C2A8B-DB31-4C28-AA9B-FC90A0EFF65E}">
              <p228:atrbtn authorId="{E68F436F-BC1B-6A5A-2C08-6AE26345A6FF}"/>
              <p228:anchr>
                <p228:comment id="{00000000-0000-0000-0000-000000000000}"/>
              </p228:anchr>
              <p228:pcntCmplt val="100000"/>
            </p228:event>
          </p228:history>
        </p228:taskDetail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8E306-8150-43CB-9219-431B825609D1}" type="datetimeFigureOut">
              <a:rPr lang="en-CA" smtClean="0"/>
              <a:t>2024-09-09</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9361FC-8CBD-49F8-A9B4-4DABEA9D8DF8}" type="slidenum">
              <a:rPr lang="en-CA" smtClean="0"/>
              <a:t>‹#›</a:t>
            </a:fld>
            <a:endParaRPr lang="en-CA"/>
          </a:p>
        </p:txBody>
      </p:sp>
      <p:sp>
        <p:nvSpPr>
          <p:cNvPr id="8" name="Footer Placeholder 5">
            <a:extLst>
              <a:ext uri="{FF2B5EF4-FFF2-40B4-BE49-F238E27FC236}">
                <a16:creationId xmlns:a16="http://schemas.microsoft.com/office/drawing/2014/main" id="{8F02AFA5-A124-4FE9-9083-7EC6340D5579}"/>
              </a:ext>
            </a:extLst>
          </p:cNvPr>
          <p:cNvSpPr txBox="1">
            <a:spLocks/>
          </p:cNvSpPr>
          <p:nvPr/>
        </p:nvSpPr>
        <p:spPr>
          <a:xfrm>
            <a:off x="0" y="8685213"/>
            <a:ext cx="3037840" cy="464820"/>
          </a:xfrm>
          <a:prstGeom prst="rect">
            <a:avLst/>
          </a:prstGeom>
        </p:spPr>
        <p:txBody>
          <a:bodyPr vert="horz" lIns="93177" tIns="46589" rIns="93177" bIns="46589" rtlCol="0" anchor="b"/>
          <a:lstStyle>
            <a:defPPr>
              <a:defRPr lang="en-US"/>
            </a:defPPr>
            <a:lvl1pPr marL="0" algn="l" defTabSz="914400" rtl="0" eaLnBrk="1" latinLnBrk="0" hangingPunct="1">
              <a:defRPr sz="10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 2024 MediaSmarts</a:t>
            </a:r>
          </a:p>
        </p:txBody>
      </p:sp>
    </p:spTree>
    <p:extLst>
      <p:ext uri="{BB962C8B-B14F-4D97-AF65-F5344CB8AC3E}">
        <p14:creationId xmlns:p14="http://schemas.microsoft.com/office/powerpoint/2010/main" val="3547649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2pPr>
    <a:lvl3pPr marL="9144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3pPr>
    <a:lvl4pPr marL="13716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4pPr>
    <a:lvl5pPr marL="18288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latin typeface="Calibri" panose="020F0502020204030204" pitchFamily="34" charset="0"/>
                <a:cs typeface="Calibri" panose="020F0502020204030204" pitchFamily="34" charset="0"/>
              </a:rPr>
              <a:t>Welcome to our workshop on critical thinking across the curriculum.</a:t>
            </a:r>
          </a:p>
          <a:p>
            <a:endParaRPr lang="en-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a:t>
            </a:fld>
            <a:endParaRPr lang="en-CA"/>
          </a:p>
        </p:txBody>
      </p:sp>
    </p:spTree>
    <p:extLst>
      <p:ext uri="{BB962C8B-B14F-4D97-AF65-F5344CB8AC3E}">
        <p14:creationId xmlns:p14="http://schemas.microsoft.com/office/powerpoint/2010/main" val="220757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defRPr/>
            </a:pPr>
            <a:r>
              <a:rPr lang="en-CA">
                <a:effectLst/>
                <a:latin typeface="Calibri"/>
                <a:ea typeface="Calibri" panose="020F0502020204030204" pitchFamily="34" charset="0"/>
                <a:cs typeface="Calibri"/>
              </a:rPr>
              <a:t>Frames, or </a:t>
            </a:r>
            <a:r>
              <a:rPr lang="en-CA" i="1">
                <a:effectLst/>
                <a:latin typeface="Calibri"/>
                <a:ea typeface="Calibri" panose="020F0502020204030204" pitchFamily="34" charset="0"/>
                <a:cs typeface="Calibri"/>
              </a:rPr>
              <a:t>schemas</a:t>
            </a:r>
            <a:r>
              <a:rPr lang="en-CA">
                <a:effectLst/>
                <a:latin typeface="Calibri"/>
                <a:ea typeface="Calibri" panose="020F0502020204030204" pitchFamily="34" charset="0"/>
                <a:cs typeface="Calibri"/>
              </a:rPr>
              <a:t>, are another kind of thinking shortcut, except that instead of helping us make decisions</a:t>
            </a:r>
            <a:r>
              <a:rPr lang="en-CA">
                <a:latin typeface="Calibri"/>
                <a:ea typeface="Calibri" panose="020F0502020204030204" pitchFamily="34" charset="0"/>
                <a:cs typeface="Calibri"/>
              </a:rPr>
              <a:t>,</a:t>
            </a:r>
            <a:r>
              <a:rPr lang="en-CA">
                <a:effectLst/>
                <a:latin typeface="Calibri"/>
                <a:ea typeface="Calibri" panose="020F0502020204030204" pitchFamily="34" charset="0"/>
                <a:cs typeface="Calibri"/>
              </a:rPr>
              <a:t> it helps us to interpret new information. (That can influence our decisions, of course.) How a news story is </a:t>
            </a:r>
            <a:r>
              <a:rPr lang="en-CA" i="1">
                <a:effectLst/>
                <a:latin typeface="Calibri"/>
                <a:ea typeface="Calibri" panose="020F0502020204030204" pitchFamily="34" charset="0"/>
                <a:cs typeface="Calibri"/>
              </a:rPr>
              <a:t>framed </a:t>
            </a:r>
            <a:r>
              <a:rPr lang="en-CA">
                <a:effectLst/>
                <a:latin typeface="Calibri"/>
                <a:ea typeface="Calibri" panose="020F0502020204030204" pitchFamily="34" charset="0"/>
                <a:cs typeface="Calibri"/>
              </a:rPr>
              <a:t>may be more important than any specific political bias. How an issue is framed gives us a shortcut to deciding </a:t>
            </a:r>
            <a:r>
              <a:rPr lang="en-CA" i="1">
                <a:effectLst/>
                <a:latin typeface="Calibri"/>
                <a:ea typeface="Calibri" panose="020F0502020204030204" pitchFamily="34" charset="0"/>
                <a:cs typeface="Calibri"/>
              </a:rPr>
              <a:t>how </a:t>
            </a:r>
            <a:r>
              <a:rPr lang="en-CA">
                <a:effectLst/>
                <a:latin typeface="Calibri"/>
                <a:ea typeface="Calibri" panose="020F0502020204030204" pitchFamily="34" charset="0"/>
                <a:cs typeface="Calibri"/>
              </a:rPr>
              <a:t>to think about it: for instance, the shift in viewing smoking as an </a:t>
            </a:r>
            <a:r>
              <a:rPr lang="en-CA" i="1">
                <a:effectLst/>
                <a:latin typeface="Calibri"/>
                <a:ea typeface="Calibri" panose="020F0502020204030204" pitchFamily="34" charset="0"/>
                <a:cs typeface="Calibri"/>
              </a:rPr>
              <a:t>individual </a:t>
            </a:r>
            <a:r>
              <a:rPr lang="en-CA">
                <a:effectLst/>
                <a:latin typeface="Calibri"/>
                <a:ea typeface="Calibri" panose="020F0502020204030204" pitchFamily="34" charset="0"/>
                <a:cs typeface="Calibri"/>
              </a:rPr>
              <a:t>health issue to seeing it as a </a:t>
            </a:r>
            <a:r>
              <a:rPr lang="en-CA" i="1">
                <a:effectLst/>
                <a:latin typeface="Calibri"/>
                <a:ea typeface="Calibri" panose="020F0502020204030204" pitchFamily="34" charset="0"/>
                <a:cs typeface="Calibri"/>
              </a:rPr>
              <a:t>public </a:t>
            </a:r>
            <a:r>
              <a:rPr lang="en-CA">
                <a:effectLst/>
                <a:latin typeface="Calibri"/>
                <a:ea typeface="Calibri" panose="020F0502020204030204" pitchFamily="34" charset="0"/>
                <a:cs typeface="Calibri"/>
              </a:rPr>
              <a:t>health one completely changed our society’s sense of how to deal with it.</a:t>
            </a:r>
            <a:r>
              <a:rPr lang="en-CA">
                <a:latin typeface="Calibri"/>
                <a:ea typeface="Calibri" panose="020F0502020204030204" pitchFamily="34" charset="0"/>
                <a:cs typeface="Calibri"/>
              </a:rPr>
              <a:t> </a:t>
            </a:r>
            <a:endParaRPr lang="en-CA">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CA">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a:t>
            </a:fld>
            <a:endParaRPr lang="en-CA"/>
          </a:p>
        </p:txBody>
      </p:sp>
    </p:spTree>
    <p:extLst>
      <p:ext uri="{BB962C8B-B14F-4D97-AF65-F5344CB8AC3E}">
        <p14:creationId xmlns:p14="http://schemas.microsoft.com/office/powerpoint/2010/main" val="11826721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effectLst/>
              </a:rPr>
              <a:t>Google and other search engines are also companion texts, but like Wikipedia, students need to learn to use them effectively to find out what </a:t>
            </a:r>
            <a:r>
              <a:rPr lang="en-CA" i="1" dirty="0">
                <a:effectLst/>
              </a:rPr>
              <a:t>other </a:t>
            </a:r>
            <a:r>
              <a:rPr lang="en-CA" i="0" dirty="0">
                <a:effectLst/>
              </a:rPr>
              <a:t>people say about a source, rather than what the source says about themselves.</a:t>
            </a:r>
          </a:p>
          <a:p>
            <a:pPr algn="l" rtl="0" fontAlgn="base"/>
            <a:endParaRPr lang="en-CA" i="0" dirty="0">
              <a:effectLst/>
              <a:ea typeface="Aptos" panose="020B0004020202020204" pitchFamily="34" charset="0"/>
            </a:endParaRPr>
          </a:p>
          <a:p>
            <a:pPr algn="l" rtl="0" fontAlgn="base"/>
            <a:r>
              <a:rPr lang="en-CA" i="0" dirty="0">
                <a:effectLst/>
                <a:ea typeface="Aptos" panose="020B0004020202020204" pitchFamily="34" charset="0"/>
              </a:rPr>
              <a:t>For instance, adding a minus sign and then the web address will show results from everything </a:t>
            </a:r>
            <a:r>
              <a:rPr lang="en-CA" i="1" dirty="0">
                <a:effectLst/>
                <a:ea typeface="Aptos" panose="020B0004020202020204" pitchFamily="34" charset="0"/>
              </a:rPr>
              <a:t>except </a:t>
            </a:r>
            <a:r>
              <a:rPr lang="en-CA" i="0" dirty="0">
                <a:effectLst/>
                <a:ea typeface="Aptos" panose="020B0004020202020204" pitchFamily="34" charset="0"/>
              </a:rPr>
              <a:t>that address.</a:t>
            </a:r>
            <a:endParaRPr lang="en-CA" dirty="0">
              <a:effectLst/>
              <a:ea typeface="Aptos" panose="020B0004020202020204" pitchFamily="34" charset="0"/>
            </a:endParaRPr>
          </a:p>
          <a:p>
            <a:pPr algn="l" rtl="0" fontAlgn="base"/>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100</a:t>
            </a:fld>
            <a:endParaRPr lang="en-CA"/>
          </a:p>
        </p:txBody>
      </p:sp>
    </p:spTree>
    <p:extLst>
      <p:ext uri="{BB962C8B-B14F-4D97-AF65-F5344CB8AC3E}">
        <p14:creationId xmlns:p14="http://schemas.microsoft.com/office/powerpoint/2010/main" val="10858586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effectLst/>
                <a:ea typeface="Aptos" panose="020B0004020202020204" pitchFamily="34" charset="0"/>
              </a:rPr>
              <a:t>Children start being able to understand around age six that the source of a claim affects the claim’s reliability: sources with first-hand knowledge, expertise, or a history of honesty are seen as more reliable, and vice-versa. </a:t>
            </a:r>
          </a:p>
          <a:p>
            <a:endParaRPr lang="en-US" dirty="0">
              <a:effectLst/>
              <a:ea typeface="Aptos" panose="020B0004020202020204" pitchFamily="34" charset="0"/>
            </a:endParaRPr>
          </a:p>
          <a:p>
            <a:r>
              <a:rPr lang="en-US" dirty="0">
                <a:effectLst/>
                <a:ea typeface="Aptos" panose="020B0004020202020204" pitchFamily="34" charset="0"/>
              </a:rPr>
              <a:t>At this age, their most important companion texts are teachers and parents, but they can also be introduced to age-appropriate online resources like kid-safe search engines and encyclopedias. </a:t>
            </a:r>
          </a:p>
          <a:p>
            <a:endParaRPr lang="en-US" dirty="0">
              <a:effectLst/>
              <a:ea typeface="Aptos" panose="020B0004020202020204" pitchFamily="34" charset="0"/>
            </a:endParaRPr>
          </a:p>
          <a:p>
            <a:r>
              <a:rPr lang="en-US" dirty="0">
                <a:effectLst/>
                <a:ea typeface="Aptos" panose="020B0004020202020204" pitchFamily="34" charset="0"/>
              </a:rPr>
              <a:t>As they move into middle childhood, we can start to introduce the more sophisticated companion reading steps.</a:t>
            </a:r>
            <a:endParaRPr lang="en-CA"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101</a:t>
            </a:fld>
            <a:endParaRPr lang="en-CA"/>
          </a:p>
        </p:txBody>
      </p:sp>
    </p:spTree>
    <p:extLst>
      <p:ext uri="{BB962C8B-B14F-4D97-AF65-F5344CB8AC3E}">
        <p14:creationId xmlns:p14="http://schemas.microsoft.com/office/powerpoint/2010/main" val="21126187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108450"/>
          </a:xfrm>
        </p:spPr>
        <p:txBody>
          <a:bodyPr/>
          <a:lstStyle/>
          <a:p>
            <a:pPr>
              <a:defRPr/>
            </a:pPr>
            <a:r>
              <a:rPr lang="en-CA" dirty="0">
                <a:effectLst/>
                <a:ea typeface="Calibri"/>
              </a:rPr>
              <a:t>Companion reading also helps us avoid what information literacy expert Mike Caulfield describes as </a:t>
            </a:r>
            <a:r>
              <a:rPr lang="en-CA" i="1" dirty="0">
                <a:effectLst/>
                <a:ea typeface="Calibri"/>
              </a:rPr>
              <a:t>trust compression</a:t>
            </a:r>
            <a:r>
              <a:rPr lang="en-CA" dirty="0">
                <a:effectLst/>
                <a:ea typeface="Calibri"/>
              </a:rPr>
              <a:t>: rather than applying skepticism to distinguish between sources that are more or less trustworthy, or to recognize the ways in which different sources are biased, students may conclude that no sources are trustworthy and that all are equally – and fatally – biased.</a:t>
            </a:r>
            <a:r>
              <a:rPr lang="en-CA" dirty="0">
                <a:ea typeface="Calibri"/>
              </a:rPr>
              <a:t> </a:t>
            </a:r>
            <a:endParaRPr lang="en-CA"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a typeface="Calibri" panose="020F0502020204030204" pitchFamily="34" charset="0"/>
            </a:endParaRPr>
          </a:p>
          <a:p>
            <a:pPr>
              <a:lnSpc>
                <a:spcPct val="107000"/>
              </a:lnSpc>
              <a:spcAft>
                <a:spcPts val="800"/>
              </a:spcAft>
            </a:pPr>
            <a:r>
              <a:rPr lang="en-CA" kern="100" dirty="0">
                <a:effectLst/>
                <a:ea typeface="Aptos" panose="020B0004020202020204" pitchFamily="34" charset="0"/>
              </a:rPr>
              <a:t>This can lead to overly cynical beliefs – that nobody can be trusted, and that people are only ever motivated by self interest - so we need to be very careful with traditional </a:t>
            </a:r>
            <a:r>
              <a:rPr lang="en-CA" kern="100" dirty="0"/>
              <a:t>ML</a:t>
            </a:r>
            <a:r>
              <a:rPr lang="en-CA" kern="100" dirty="0">
                <a:effectLst/>
              </a:rPr>
              <a:t> </a:t>
            </a:r>
            <a:r>
              <a:rPr lang="en-CA" kern="100" dirty="0">
                <a:effectLst/>
                <a:ea typeface="Aptos" panose="020B0004020202020204" pitchFamily="34" charset="0"/>
              </a:rPr>
              <a:t>ideas like “Who benefits?” and “Follow the money”</a:t>
            </a:r>
            <a:endParaRPr lang="en-CA" dirty="0">
              <a:effectLst/>
              <a:ea typeface="Calibri" panose="020F0502020204030204" pitchFamily="34" charset="0"/>
            </a:endParaRPr>
          </a:p>
          <a:p>
            <a:endParaRPr lang="en-CA" dirty="0">
              <a:effectLst/>
              <a:ea typeface="Calibri" panose="020F0502020204030204" pitchFamily="34" charset="0"/>
            </a:endParaRPr>
          </a:p>
          <a:p>
            <a:r>
              <a:rPr lang="en-CA" dirty="0">
                <a:effectLst/>
                <a:ea typeface="Calibri"/>
              </a:rPr>
              <a:t>To do this, we “teach students to recognize the indicators of trust-worthy versus untrustworthy experts and other sources of testimony,” to understand how knowledge is produced and evaluated in different disciplines, how to find the consensus view on a topic (if there is one), as well as different ways to justify a claim.</a:t>
            </a:r>
            <a:r>
              <a:rPr lang="en-CA" dirty="0">
                <a:ea typeface="Calibri"/>
              </a:rPr>
              <a:t> </a:t>
            </a:r>
            <a:endParaRPr lang="en-CA" dirty="0">
              <a:effectLst/>
              <a:ea typeface="Calibri" panose="020F0502020204030204" pitchFamily="34" charset="0"/>
            </a:endParaRPr>
          </a:p>
          <a:p>
            <a:endParaRPr lang="en-CA" dirty="0">
              <a:effectLst/>
              <a:ea typeface="Calibri" panose="020F0502020204030204" pitchFamily="34" charset="0"/>
            </a:endParaRPr>
          </a:p>
          <a:p>
            <a:r>
              <a:rPr lang="en-CA" dirty="0">
                <a:effectLst/>
                <a:ea typeface="Calibri"/>
              </a:rPr>
              <a:t>When we teach companion reading we also need to focus on teaching </a:t>
            </a:r>
            <a:r>
              <a:rPr lang="en-CA" i="1" dirty="0">
                <a:effectLst/>
                <a:ea typeface="Calibri"/>
              </a:rPr>
              <a:t>discernment </a:t>
            </a:r>
            <a:r>
              <a:rPr lang="en-CA" dirty="0">
                <a:effectLst/>
                <a:ea typeface="Calibri"/>
              </a:rPr>
              <a:t>over debunking, by providing students with a mix of false and true content to be checked.</a:t>
            </a:r>
            <a:r>
              <a:rPr lang="en-CA" dirty="0">
                <a:ea typeface="Calibri"/>
              </a:rPr>
              <a:t> </a:t>
            </a:r>
            <a:endParaRPr lang="en-CA" dirty="0">
              <a:effectLst/>
              <a:ea typeface="Calibri" panose="020F0502020204030204" pitchFamily="34" charset="0"/>
            </a:endParaRPr>
          </a:p>
          <a:p>
            <a:endParaRPr lang="en-CA" dirty="0">
              <a:effectLst/>
              <a:ea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102</a:t>
            </a:fld>
            <a:endParaRPr lang="en-CA"/>
          </a:p>
        </p:txBody>
      </p:sp>
    </p:spTree>
    <p:extLst>
      <p:ext uri="{BB962C8B-B14F-4D97-AF65-F5344CB8AC3E}">
        <p14:creationId xmlns:p14="http://schemas.microsoft.com/office/powerpoint/2010/main" val="7267335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t>Close reading is when we think critically about a text or a claim. That may involve media literacy practices like reading for framing and bias, analyzing arguments, or watching for ways in which a source is trying to persuade you emotionally as well as logically.</a:t>
            </a:r>
          </a:p>
          <a:p>
            <a:pPr algn="l" rtl="0" fontAlgn="base"/>
            <a:endParaRPr lang="en-CA" dirty="0"/>
          </a:p>
          <a:p>
            <a:pPr algn="l" rtl="0" fontAlgn="base"/>
            <a:r>
              <a:rPr lang="en-CA" dirty="0"/>
              <a:t>What’s most important is that when it comes to sources of information, this is always the second step: we </a:t>
            </a:r>
            <a:r>
              <a:rPr lang="en-CA" i="1" dirty="0"/>
              <a:t>only </a:t>
            </a:r>
            <a:r>
              <a:rPr lang="en-CA" i="0" dirty="0"/>
              <a:t>do close reading of works that we have, through companion reading, already determined are worth our time and attention. </a:t>
            </a:r>
          </a:p>
          <a:p>
            <a:pPr algn="l" rtl="0" fontAlgn="base"/>
            <a:endParaRPr lang="en-CA" i="0" dirty="0"/>
          </a:p>
        </p:txBody>
      </p:sp>
      <p:sp>
        <p:nvSpPr>
          <p:cNvPr id="4" name="Slide Number Placeholder 3"/>
          <p:cNvSpPr>
            <a:spLocks noGrp="1"/>
          </p:cNvSpPr>
          <p:nvPr>
            <p:ph type="sldNum" sz="quarter" idx="5"/>
          </p:nvPr>
        </p:nvSpPr>
        <p:spPr/>
        <p:txBody>
          <a:bodyPr/>
          <a:lstStyle/>
          <a:p>
            <a:fld id="{7A9361FC-8CBD-49F8-A9B4-4DABEA9D8DF8}" type="slidenum">
              <a:rPr lang="en-CA" smtClean="0"/>
              <a:t>103</a:t>
            </a:fld>
            <a:endParaRPr lang="en-CA"/>
          </a:p>
        </p:txBody>
      </p:sp>
    </p:spTree>
    <p:extLst>
      <p:ext uri="{BB962C8B-B14F-4D97-AF65-F5344CB8AC3E}">
        <p14:creationId xmlns:p14="http://schemas.microsoft.com/office/powerpoint/2010/main" val="117410362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a:t>One of the most fundamental close reading skills is knowing how different genres and text forms work. This ranges from basic things like how to use the index and table of contents of a textbook to more specialized formats like the “inverted pyramid” structure of a news article. </a:t>
            </a:r>
          </a:p>
          <a:p>
            <a:pPr algn="l" rtl="0" fontAlgn="base"/>
            <a:endParaRPr lang="en-CA"/>
          </a:p>
          <a:p>
            <a:pPr algn="l" rtl="0" fontAlgn="base"/>
            <a:endParaRPr lang="en-CA"/>
          </a:p>
          <a:p>
            <a:pPr algn="l" rtl="0" fontAlgn="base"/>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104</a:t>
            </a:fld>
            <a:endParaRPr lang="en-CA"/>
          </a:p>
        </p:txBody>
      </p:sp>
    </p:spTree>
    <p:extLst>
      <p:ext uri="{BB962C8B-B14F-4D97-AF65-F5344CB8AC3E}">
        <p14:creationId xmlns:p14="http://schemas.microsoft.com/office/powerpoint/2010/main" val="60221410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a:ea typeface="Calibri"/>
                <a:cs typeface="Calibri"/>
              </a:rPr>
              <a:t>As we mentioned earlier, framing can prompt mental shortcuts by making something more </a:t>
            </a:r>
            <a:r>
              <a:rPr lang="en-CA" i="1" dirty="0">
                <a:effectLst/>
                <a:latin typeface="Calibri"/>
                <a:ea typeface="Calibri"/>
                <a:cs typeface="Calibri"/>
              </a:rPr>
              <a:t>salient</a:t>
            </a:r>
            <a:r>
              <a:rPr lang="en-CA" dirty="0">
                <a:effectLst/>
                <a:latin typeface="Calibri"/>
                <a:ea typeface="Calibri"/>
                <a:cs typeface="Calibri"/>
              </a:rPr>
              <a:t>. </a:t>
            </a:r>
            <a:r>
              <a:rPr lang="en-CA" dirty="0">
                <a:effectLst/>
                <a:latin typeface="Calibri" panose="020F0502020204030204" pitchFamily="34" charset="0"/>
                <a:ea typeface="Calibri" panose="020F0502020204030204" pitchFamily="34" charset="0"/>
                <a:cs typeface="Times New Roman" panose="02020603050405020304" pitchFamily="18" charset="0"/>
              </a:rPr>
              <a:t>A good example is a game usually called the Prisoner’s Dilemma, in which two people have to decide, without communicating, whether to stand together or turn on one another. If this is framed by being introduced to them as the Community Game, they’re more likely to cooperate; if it’s called the Wall Street Game, they’re more likely to betray each other.</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Just seeing a frame repeatedly also makes us more likely to see things through it: the more news stories we see about crime, for instance, the more likely we are to see stories that </a:t>
            </a:r>
            <a:r>
              <a:rPr lang="en-CA" i="1" dirty="0">
                <a:effectLst/>
                <a:latin typeface="Calibri" panose="020F0502020204030204" pitchFamily="34" charset="0"/>
                <a:ea typeface="Calibri" panose="020F0502020204030204" pitchFamily="34" charset="0"/>
                <a:cs typeface="Times New Roman" panose="02020603050405020304" pitchFamily="18" charset="0"/>
              </a:rPr>
              <a:t>aren’t </a:t>
            </a:r>
            <a:r>
              <a:rPr lang="en-CA" dirty="0">
                <a:effectLst/>
                <a:latin typeface="Calibri" panose="020F0502020204030204" pitchFamily="34" charset="0"/>
                <a:ea typeface="Calibri" panose="020F0502020204030204" pitchFamily="34" charset="0"/>
                <a:cs typeface="Times New Roman" panose="02020603050405020304" pitchFamily="18" charset="0"/>
              </a:rPr>
              <a:t>about crime through that frame.</a:t>
            </a:r>
          </a:p>
          <a:p>
            <a:endParaRPr lang="en-CA" dirty="0">
              <a:effectLst/>
              <a:latin typeface="Calibri"/>
              <a:ea typeface="Calibri"/>
              <a:cs typeface="Calibri"/>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105</a:t>
            </a:fld>
            <a:endParaRPr lang="en-CA"/>
          </a:p>
        </p:txBody>
      </p:sp>
    </p:spTree>
    <p:extLst>
      <p:ext uri="{BB962C8B-B14F-4D97-AF65-F5344CB8AC3E}">
        <p14:creationId xmlns:p14="http://schemas.microsoft.com/office/powerpoint/2010/main" val="39542991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a:effectLst/>
                <a:ea typeface="Aptos" panose="020B0004020202020204" pitchFamily="34" charset="0"/>
              </a:rPr>
              <a:t>Framing can affect whether we assimilate new information or change </a:t>
            </a:r>
            <a:r>
              <a:rPr lang="en-CA"/>
              <a:t>our beliefs</a:t>
            </a:r>
            <a:r>
              <a:rPr lang="en-CA">
                <a:effectLst/>
                <a:ea typeface="Aptos" panose="020B0004020202020204" pitchFamily="34" charset="0"/>
              </a:rPr>
              <a:t> in response to it: we’re much more likely to discount information that doesn’t fit our current frame. We’re also less likely to see t</a:t>
            </a:r>
            <a:r>
              <a:rPr lang="en-CA">
                <a:effectLst/>
                <a:ea typeface="Calibri"/>
              </a:rPr>
              <a:t>hings that don’t fit our broader cultural frames at all, because they are less likely to be seen as </a:t>
            </a:r>
            <a:r>
              <a:rPr lang="en-CA">
                <a:ea typeface="Calibri"/>
              </a:rPr>
              <a:t>newsworthy. “Not</a:t>
            </a:r>
            <a:r>
              <a:rPr lang="en-CA">
                <a:effectLst/>
                <a:ea typeface="Calibri"/>
              </a:rPr>
              <a:t> because [they] are exactly suppressed, but because [they don’t] go with the cultural grain</a:t>
            </a:r>
            <a:r>
              <a:rPr lang="en-CA">
                <a:ea typeface="Calibri"/>
              </a:rPr>
              <a:t>.”</a:t>
            </a:r>
          </a:p>
        </p:txBody>
      </p:sp>
      <p:sp>
        <p:nvSpPr>
          <p:cNvPr id="4" name="Slide Number Placeholder 3"/>
          <p:cNvSpPr>
            <a:spLocks noGrp="1"/>
          </p:cNvSpPr>
          <p:nvPr>
            <p:ph type="sldNum" sz="quarter" idx="5"/>
          </p:nvPr>
        </p:nvSpPr>
        <p:spPr/>
        <p:txBody>
          <a:bodyPr/>
          <a:lstStyle/>
          <a:p>
            <a:fld id="{7A9361FC-8CBD-49F8-A9B4-4DABEA9D8DF8}" type="slidenum">
              <a:rPr lang="en-CA" smtClean="0"/>
              <a:t>106</a:t>
            </a:fld>
            <a:endParaRPr lang="en-CA"/>
          </a:p>
        </p:txBody>
      </p:sp>
    </p:spTree>
    <p:extLst>
      <p:ext uri="{BB962C8B-B14F-4D97-AF65-F5344CB8AC3E}">
        <p14:creationId xmlns:p14="http://schemas.microsoft.com/office/powerpoint/2010/main" val="22572333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This is even more true in our digital media environment. Because we have so much freedom in choosing what we see and hear, we may be less likely to see information that might challenge our views. </a:t>
            </a:r>
          </a:p>
          <a:p>
            <a:endParaRPr lang="en-CA" dirty="0"/>
          </a:p>
          <a:p>
            <a:r>
              <a:rPr lang="en-CA" dirty="0"/>
              <a:t>When we do see it, it’s liable to be </a:t>
            </a:r>
            <a:r>
              <a:rPr lang="en-CA" i="0" dirty="0"/>
              <a:t>framed in a way that lets us discount it.</a:t>
            </a:r>
            <a:r>
              <a:rPr lang="en-CA" dirty="0"/>
              <a:t> </a:t>
            </a:r>
            <a:endParaRPr lang="en-CA" i="0" dirty="0"/>
          </a:p>
          <a:p>
            <a:endParaRPr lang="en-CA" i="0" dirty="0"/>
          </a:p>
          <a:p>
            <a:r>
              <a:rPr lang="en-CA" i="0" dirty="0"/>
              <a:t>As well, we may not even be aware that AI</a:t>
            </a:r>
            <a:r>
              <a:rPr lang="en-CA" dirty="0"/>
              <a:t> </a:t>
            </a:r>
            <a:r>
              <a:rPr lang="en-CA" u="sng" dirty="0"/>
              <a:t>algorithms</a:t>
            </a:r>
            <a:r>
              <a:rPr lang="en-CA" dirty="0"/>
              <a:t> </a:t>
            </a:r>
            <a:r>
              <a:rPr lang="en-CA" i="0" dirty="0"/>
              <a:t>– which know that emotional reactions are one of the best ways to keep us engaged – </a:t>
            </a:r>
            <a:r>
              <a:rPr lang="en-CA" dirty="0"/>
              <a:t>show </a:t>
            </a:r>
            <a:r>
              <a:rPr lang="en-CA" i="0" dirty="0"/>
              <a:t>us content that either reinforces our beliefs or that frame contrary ones in ways calculated to make us angry.</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107</a:t>
            </a:fld>
            <a:endParaRPr lang="en-CA"/>
          </a:p>
        </p:txBody>
      </p:sp>
    </p:spTree>
    <p:extLst>
      <p:ext uri="{BB962C8B-B14F-4D97-AF65-F5344CB8AC3E}">
        <p14:creationId xmlns:p14="http://schemas.microsoft.com/office/powerpoint/2010/main" val="208152107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a:effectLst/>
                <a:latin typeface="Calibri" panose="020F0502020204030204" pitchFamily="34" charset="0"/>
                <a:ea typeface="Calibri" panose="020F0502020204030204" pitchFamily="34" charset="0"/>
                <a:cs typeface="Times New Roman" panose="02020603050405020304" pitchFamily="18" charset="0"/>
              </a:rPr>
              <a:t>Of course, we are not only influenced by things we see ourselves. Second-order beliefs – what we believe others believe – have a strong influence on what we think and are willing to say. In a media environment, this can result in </a:t>
            </a:r>
            <a:r>
              <a:rPr lang="en-CA" i="1">
                <a:effectLst/>
                <a:latin typeface="Calibri" panose="020F0502020204030204" pitchFamily="34" charset="0"/>
                <a:ea typeface="Calibri" panose="020F0502020204030204" pitchFamily="34" charset="0"/>
                <a:cs typeface="Times New Roman" panose="02020603050405020304" pitchFamily="18" charset="0"/>
              </a:rPr>
              <a:t>pluralistic ignorance</a:t>
            </a:r>
            <a:r>
              <a:rPr lang="en-CA">
                <a:effectLst/>
                <a:latin typeface="Calibri" panose="020F0502020204030204" pitchFamily="34" charset="0"/>
                <a:ea typeface="Calibri" panose="020F0502020204030204" pitchFamily="34" charset="0"/>
                <a:cs typeface="Times New Roman" panose="02020603050405020304" pitchFamily="18" charset="0"/>
              </a:rPr>
              <a:t>, in which we falsely believe that fewer people share our opinions or beliefs than is actually true. This may be particularly true online, where we can see a claim from a single source repeated in multiple places. </a:t>
            </a:r>
          </a:p>
        </p:txBody>
      </p:sp>
      <p:sp>
        <p:nvSpPr>
          <p:cNvPr id="4" name="Slide Number Placeholder 3"/>
          <p:cNvSpPr>
            <a:spLocks noGrp="1"/>
          </p:cNvSpPr>
          <p:nvPr>
            <p:ph type="sldNum" sz="quarter" idx="5"/>
          </p:nvPr>
        </p:nvSpPr>
        <p:spPr/>
        <p:txBody>
          <a:bodyPr/>
          <a:lstStyle/>
          <a:p>
            <a:fld id="{7A9361FC-8CBD-49F8-A9B4-4DABEA9D8DF8}" type="slidenum">
              <a:rPr lang="en-CA" smtClean="0"/>
              <a:t>108</a:t>
            </a:fld>
            <a:endParaRPr lang="en-CA"/>
          </a:p>
        </p:txBody>
      </p:sp>
    </p:spTree>
    <p:extLst>
      <p:ext uri="{BB962C8B-B14F-4D97-AF65-F5344CB8AC3E}">
        <p14:creationId xmlns:p14="http://schemas.microsoft.com/office/powerpoint/2010/main" val="353735550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i="0" dirty="0"/>
              <a:t>We don’t </a:t>
            </a:r>
            <a:r>
              <a:rPr lang="en-CA" sz="1200" i="1" dirty="0"/>
              <a:t>always </a:t>
            </a:r>
            <a:r>
              <a:rPr lang="en-CA" sz="1200" i="0" dirty="0"/>
              <a:t>need to start with companion reading: if we’re looking at works that we consume mostly for entertainment, or content we can’t avoid like advertising, we can skip directly to close reading.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For instance, we don’t have much choice about whether or not we see ads – but we can teach students to recognize the emotional appeals in them and engage with them critically.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109</a:t>
            </a:fld>
            <a:endParaRPr lang="en-CA"/>
          </a:p>
        </p:txBody>
      </p:sp>
    </p:spTree>
    <p:extLst>
      <p:ext uri="{BB962C8B-B14F-4D97-AF65-F5344CB8AC3E}">
        <p14:creationId xmlns:p14="http://schemas.microsoft.com/office/powerpoint/2010/main" val="510211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a:ea typeface="Calibri"/>
                <a:cs typeface="Calibri"/>
              </a:rPr>
              <a:t>While biases and framing are always at work, however, they are not the only thing that can lead us to believe in misinformation.</a:t>
            </a:r>
            <a:r>
              <a:rPr lang="en-CA" dirty="0">
                <a:latin typeface="Calibri"/>
                <a:ea typeface="Calibri"/>
                <a:cs typeface="Calibri"/>
              </a:rPr>
              <a:t> </a:t>
            </a:r>
          </a:p>
          <a:p>
            <a:endParaRPr lang="en-CA" i="1"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Heuristics </a:t>
            </a:r>
            <a:r>
              <a:rPr lang="en-CA" dirty="0">
                <a:effectLst/>
                <a:latin typeface="Calibri"/>
                <a:ea typeface="Calibri"/>
                <a:cs typeface="Calibri"/>
              </a:rPr>
              <a:t>are techniques that reduce </a:t>
            </a:r>
            <a:r>
              <a:rPr lang="en-CA" i="1" dirty="0">
                <a:effectLst/>
                <a:latin typeface="Calibri"/>
                <a:ea typeface="Calibri"/>
                <a:cs typeface="Calibri"/>
              </a:rPr>
              <a:t>cognitive load</a:t>
            </a:r>
            <a:r>
              <a:rPr lang="en-CA" dirty="0">
                <a:effectLst/>
                <a:latin typeface="Calibri"/>
                <a:ea typeface="Calibri"/>
                <a:cs typeface="Calibri"/>
              </a:rPr>
              <a:t> – how much thinking we have to do – by being </a:t>
            </a:r>
            <a:r>
              <a:rPr lang="en-CA" i="1" dirty="0">
                <a:effectLst/>
                <a:latin typeface="Calibri"/>
                <a:ea typeface="Calibri"/>
                <a:cs typeface="Calibri"/>
              </a:rPr>
              <a:t>fast </a:t>
            </a:r>
            <a:r>
              <a:rPr lang="en-CA" dirty="0">
                <a:effectLst/>
                <a:latin typeface="Calibri"/>
                <a:ea typeface="Calibri"/>
                <a:cs typeface="Calibri"/>
              </a:rPr>
              <a:t>and </a:t>
            </a:r>
            <a:r>
              <a:rPr lang="en-CA" i="1" dirty="0">
                <a:effectLst/>
                <a:latin typeface="Calibri"/>
                <a:ea typeface="Calibri"/>
                <a:cs typeface="Calibri"/>
              </a:rPr>
              <a:t>frugal </a:t>
            </a:r>
            <a:r>
              <a:rPr lang="en-CA" dirty="0">
                <a:effectLst/>
                <a:latin typeface="Calibri"/>
                <a:ea typeface="Calibri"/>
                <a:cs typeface="Calibri"/>
              </a:rPr>
              <a:t>with our energy and attention. Some of these “thinking shortcuts,” like proverbs, are taught and learned explicitly, but we develop many more over time and are often not even aware that we are using them.</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Calibri"/>
            </a:endParaRPr>
          </a:p>
          <a:p>
            <a:endParaRPr lang="en-CA" dirty="0">
              <a:effectLst/>
              <a:latin typeface="Calibri"/>
              <a:ea typeface="Calibri"/>
              <a:cs typeface="Calibri"/>
            </a:endParaRPr>
          </a:p>
          <a:p>
            <a:r>
              <a:rPr lang="en-CA" dirty="0">
                <a:effectLst/>
                <a:latin typeface="Calibri"/>
                <a:ea typeface="Calibri"/>
                <a:cs typeface="Calibri"/>
              </a:rPr>
              <a:t>These are thought to have developed early in humanity’s evolution, when it was safer to wrongly believe a vine was a snake than to mistake a snake for a vine, but we are equally likely to use them in our “high choice media environment.”</a:t>
            </a: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11</a:t>
            </a:fld>
            <a:endParaRPr lang="en-CA"/>
          </a:p>
        </p:txBody>
      </p:sp>
    </p:spTree>
    <p:extLst>
      <p:ext uri="{BB962C8B-B14F-4D97-AF65-F5344CB8AC3E}">
        <p14:creationId xmlns:p14="http://schemas.microsoft.com/office/powerpoint/2010/main" val="35408952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pitchFamily="34" charset="0"/>
                <a:cs typeface="Times New Roman" panose="02020603050405020304" pitchFamily="18" charset="0"/>
              </a:rPr>
              <a:t>Younger students, in particular, may have difficulty recognizing how ads that don’t make actual claims are trying to persuade them. Part of teaching critical thinking is helping them recognize how things like ads try to shortcut our critical faculties by provoking emotional responses tied to our self-image or our identity.</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110</a:t>
            </a:fld>
            <a:endParaRPr lang="en-CA"/>
          </a:p>
        </p:txBody>
      </p:sp>
    </p:spTree>
    <p:extLst>
      <p:ext uri="{BB962C8B-B14F-4D97-AF65-F5344CB8AC3E}">
        <p14:creationId xmlns:p14="http://schemas.microsoft.com/office/powerpoint/2010/main" val="314762074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The most extreme form of this is conspiracy theories. These have three essential elements: that a group of powerful people are working together to accomplish a goal</a:t>
            </a:r>
            <a:r>
              <a:rPr lang="en-CA" kern="100" dirty="0">
                <a:ea typeface="Aptos" panose="020B0004020202020204" pitchFamily="34" charset="0"/>
              </a:rPr>
              <a:t>, </a:t>
            </a:r>
            <a:r>
              <a:rPr lang="en-CA" kern="100" dirty="0">
                <a:effectLst/>
                <a:ea typeface="Aptos" panose="020B0004020202020204" pitchFamily="34" charset="0"/>
              </a:rPr>
              <a:t>that this goal must come at the expense of others</a:t>
            </a:r>
            <a:r>
              <a:rPr lang="en-CA" kern="100" dirty="0">
                <a:ea typeface="Aptos" panose="020B0004020202020204" pitchFamily="34" charset="0"/>
              </a:rPr>
              <a:t>, </a:t>
            </a:r>
            <a:r>
              <a:rPr lang="en-CA" kern="100" dirty="0">
                <a:effectLst/>
                <a:ea typeface="Aptos" panose="020B0004020202020204" pitchFamily="34" charset="0"/>
              </a:rPr>
              <a:t>and that they are trying to keep their actions a secret.</a:t>
            </a:r>
            <a:endParaRPr lang="en-CA" dirty="0"/>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Research into conspiracy belief has found that they most often start to take hold around age fourteen, and “18-year-olds display… higher belief in conspiracy theories compared to a mixed‐age sample of older adults.”</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111</a:t>
            </a:fld>
            <a:endParaRPr lang="en-CA"/>
          </a:p>
        </p:txBody>
      </p:sp>
    </p:spTree>
    <p:extLst>
      <p:ext uri="{BB962C8B-B14F-4D97-AF65-F5344CB8AC3E}">
        <p14:creationId xmlns:p14="http://schemas.microsoft.com/office/powerpoint/2010/main" val="8018941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Times New Roman" panose="02020603050405020304" pitchFamily="18" charset="0"/>
              </a:rPr>
              <a:t>If a younger student brings up a conspiracy theory, it is most likely that they encountered it in media and are simply curious about it. It’s best to simply explain that it’s based on wrong information, and that it’s important not to make </a:t>
            </a:r>
            <a:r>
              <a:rPr lang="en-CA" kern="100">
                <a:ea typeface="Times New Roman" panose="02020603050405020304" pitchFamily="18" charset="0"/>
              </a:rPr>
              <a:t>or draw</a:t>
            </a:r>
            <a:r>
              <a:rPr lang="en-CA" kern="100">
                <a:effectLst/>
                <a:ea typeface="Times New Roman" panose="02020603050405020304" pitchFamily="18" charset="0"/>
              </a:rPr>
              <a:t> conclusions until you’re sure that information is correct. To keep them from feeling like you’re simply shutting down debate, try to use this as a springboard to investigate a related but more legitimate topic: If they suggest that aliens built the pyramids, spend some time exploring what we know about how they </a:t>
            </a:r>
            <a:r>
              <a:rPr lang="en-CA" i="1" kern="100">
                <a:effectLst/>
                <a:ea typeface="Times New Roman" panose="02020603050405020304" pitchFamily="18" charset="0"/>
              </a:rPr>
              <a:t>were </a:t>
            </a:r>
            <a:r>
              <a:rPr lang="en-CA" i="0" kern="100">
                <a:effectLst/>
                <a:ea typeface="Times New Roman" panose="02020603050405020304" pitchFamily="18" charset="0"/>
              </a:rPr>
              <a:t>built. (This can be a good opportunity to explore the idea of consensus: while there is a clear consensus about who built the pyramids and when, there’s still debate about </a:t>
            </a:r>
            <a:r>
              <a:rPr lang="en-CA" i="1" kern="100">
                <a:effectLst/>
                <a:ea typeface="Times New Roman" panose="02020603050405020304" pitchFamily="18" charset="0"/>
              </a:rPr>
              <a:t>which </a:t>
            </a:r>
            <a:r>
              <a:rPr lang="en-CA" i="0" kern="100">
                <a:effectLst/>
                <a:ea typeface="Times New Roman" panose="02020603050405020304" pitchFamily="18" charset="0"/>
              </a:rPr>
              <a:t>methods were used to build them.)</a:t>
            </a:r>
            <a:endParaRPr lang="en-CA" kern="100">
              <a:effectLs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112</a:t>
            </a:fld>
            <a:endParaRPr lang="en-CA"/>
          </a:p>
        </p:txBody>
      </p:sp>
    </p:spTree>
    <p:extLst>
      <p:ext uri="{BB962C8B-B14F-4D97-AF65-F5344CB8AC3E}">
        <p14:creationId xmlns:p14="http://schemas.microsoft.com/office/powerpoint/2010/main" val="38883117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While it’s important to integrate critical thinking into course content, it is often helpful to start by teaching it explicitly</a:t>
            </a:r>
            <a:r>
              <a:rPr lang="en-CA" kern="100" dirty="0">
                <a:ea typeface="Aptos" panose="020B0004020202020204" pitchFamily="34" charset="0"/>
              </a:rPr>
              <a:t> </a:t>
            </a:r>
            <a:r>
              <a:rPr lang="en-CA" kern="100" dirty="0">
                <a:effectLst/>
                <a:ea typeface="Aptos" panose="020B0004020202020204" pitchFamily="34" charset="0"/>
              </a:rPr>
              <a:t>by exploring the </a:t>
            </a:r>
            <a:r>
              <a:rPr lang="en-CA" i="1" kern="100" dirty="0">
                <a:effectLst/>
                <a:ea typeface="Aptos" panose="020B0004020202020204" pitchFamily="34" charset="0"/>
              </a:rPr>
              <a:t>process </a:t>
            </a:r>
            <a:r>
              <a:rPr lang="en-CA" kern="100" dirty="0">
                <a:effectLst/>
                <a:ea typeface="Aptos" panose="020B0004020202020204" pitchFamily="34" charset="0"/>
              </a:rPr>
              <a:t>in a more informal, familiar context. Here’s one technique for doing that: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r>
              <a:rPr lang="en-US" dirty="0"/>
              <a:t>Provide students with three items – characters, words, natural phenomena, et cetera – and have them identify similarities and differences between the three. Following that, have students say which of these is the “odd one out” and explain why. (Make sure there isn’t an obvious answer, or students won’t have to go through the critical thinking process.)  </a:t>
            </a:r>
          </a:p>
          <a:p>
            <a:endParaRPr lang="en-US" dirty="0"/>
          </a:p>
          <a:p>
            <a:r>
              <a:rPr lang="en-US" dirty="0"/>
              <a:t>Make sure they identify the similarity that is implied by the difference (for instance, if frogs are the odd one out because they are amphibians, snakes and turtles are similar because they are both reptiles) and steer them away from arbitrary or superficial differences and similarities. </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113</a:t>
            </a:fld>
            <a:endParaRPr lang="en-CA"/>
          </a:p>
        </p:txBody>
      </p:sp>
    </p:spTree>
    <p:extLst>
      <p:ext uri="{BB962C8B-B14F-4D97-AF65-F5344CB8AC3E}">
        <p14:creationId xmlns:p14="http://schemas.microsoft.com/office/powerpoint/2010/main" val="311096639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Now let’s go back to your questions about making and analyzing arguments. </a:t>
            </a:r>
          </a:p>
          <a:p>
            <a:endParaRPr lang="en-CA" dirty="0"/>
          </a:p>
          <a:p>
            <a:r>
              <a:rPr lang="en-CA" dirty="0"/>
              <a:t>Did we answer them all?</a:t>
            </a:r>
          </a:p>
          <a:p>
            <a:endParaRPr lang="en-CA" dirty="0"/>
          </a:p>
          <a:p>
            <a:r>
              <a:rPr lang="en-CA" dirty="0"/>
              <a:t>Which ones did we not get to?</a:t>
            </a:r>
          </a:p>
        </p:txBody>
      </p:sp>
      <p:sp>
        <p:nvSpPr>
          <p:cNvPr id="4" name="Slide Number Placeholder 3"/>
          <p:cNvSpPr>
            <a:spLocks noGrp="1"/>
          </p:cNvSpPr>
          <p:nvPr>
            <p:ph type="sldNum" sz="quarter" idx="5"/>
          </p:nvPr>
        </p:nvSpPr>
        <p:spPr/>
        <p:txBody>
          <a:bodyPr/>
          <a:lstStyle/>
          <a:p>
            <a:fld id="{7A9361FC-8CBD-49F8-A9B4-4DABEA9D8DF8}" type="slidenum">
              <a:rPr lang="en-CA" smtClean="0"/>
              <a:t>114</a:t>
            </a:fld>
            <a:endParaRPr lang="en-CA"/>
          </a:p>
        </p:txBody>
      </p:sp>
    </p:spTree>
    <p:extLst>
      <p:ext uri="{BB962C8B-B14F-4D97-AF65-F5344CB8AC3E}">
        <p14:creationId xmlns:p14="http://schemas.microsoft.com/office/powerpoint/2010/main" val="145230838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And finally, did we address all of the issues that came up in our red-teaming exercise?</a:t>
            </a:r>
          </a:p>
          <a:p>
            <a:endParaRPr lang="en-CA" dirty="0"/>
          </a:p>
          <a:p>
            <a:r>
              <a:rPr lang="en-CA" dirty="0"/>
              <a:t>Which ones are you still concerned about?</a:t>
            </a:r>
          </a:p>
        </p:txBody>
      </p:sp>
      <p:sp>
        <p:nvSpPr>
          <p:cNvPr id="4" name="Slide Number Placeholder 3"/>
          <p:cNvSpPr>
            <a:spLocks noGrp="1"/>
          </p:cNvSpPr>
          <p:nvPr>
            <p:ph type="sldNum" sz="quarter" idx="5"/>
          </p:nvPr>
        </p:nvSpPr>
        <p:spPr/>
        <p:txBody>
          <a:bodyPr/>
          <a:lstStyle/>
          <a:p>
            <a:fld id="{7A9361FC-8CBD-49F8-A9B4-4DABEA9D8DF8}" type="slidenum">
              <a:rPr lang="en-CA" smtClean="0"/>
              <a:t>115</a:t>
            </a:fld>
            <a:endParaRPr lang="en-CA"/>
          </a:p>
        </p:txBody>
      </p:sp>
    </p:spTree>
    <p:extLst>
      <p:ext uri="{BB962C8B-B14F-4D97-AF65-F5344CB8AC3E}">
        <p14:creationId xmlns:p14="http://schemas.microsoft.com/office/powerpoint/2010/main" val="1473142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So now that we know </a:t>
            </a:r>
            <a:r>
              <a:rPr lang="en-CA" i="1"/>
              <a:t>how </a:t>
            </a:r>
            <a:r>
              <a:rPr lang="en-CA" i="0"/>
              <a:t>we think, and some of the reasons why we sometimes </a:t>
            </a:r>
            <a:r>
              <a:rPr lang="en-CA" i="1"/>
              <a:t>don’t </a:t>
            </a:r>
            <a:r>
              <a:rPr lang="en-CA" i="0"/>
              <a:t>think, </a:t>
            </a:r>
            <a:r>
              <a:rPr lang="en-CA"/>
              <a:t>what do we mean by </a:t>
            </a:r>
            <a:r>
              <a:rPr lang="en-CA" i="1"/>
              <a:t>critical</a:t>
            </a:r>
            <a:r>
              <a:rPr lang="en-CA"/>
              <a:t> thinking?</a:t>
            </a:r>
          </a:p>
          <a:p>
            <a:endParaRPr lang="en-CA"/>
          </a:p>
          <a:p>
            <a:r>
              <a:rPr lang="en-CA"/>
              <a:t>We’re going to focus on three essential elements:</a:t>
            </a:r>
          </a:p>
          <a:p>
            <a:endParaRPr lang="en-CA"/>
          </a:p>
          <a:p>
            <a:r>
              <a:rPr lang="en-CA"/>
              <a:t>The ability to </a:t>
            </a:r>
            <a:r>
              <a:rPr lang="en-CA" i="1"/>
              <a:t>ask original questions;</a:t>
            </a:r>
            <a:endParaRPr lang="en-CA" i="0"/>
          </a:p>
          <a:p>
            <a:endParaRPr lang="en-CA" i="0"/>
          </a:p>
          <a:p>
            <a:r>
              <a:rPr lang="en-CA" i="0"/>
              <a:t>The ability to effectively </a:t>
            </a:r>
            <a:r>
              <a:rPr lang="en-CA" i="1"/>
              <a:t>make and analyze arguments;</a:t>
            </a:r>
            <a:endParaRPr lang="en-CA" i="0"/>
          </a:p>
          <a:p>
            <a:endParaRPr lang="en-CA" i="0"/>
          </a:p>
          <a:p>
            <a:r>
              <a:rPr lang="en-CA" i="0"/>
              <a:t>And </a:t>
            </a:r>
            <a:r>
              <a:rPr lang="en-CA" i="1"/>
              <a:t>intellectual humility – </a:t>
            </a:r>
            <a:r>
              <a:rPr lang="en-CA" i="0"/>
              <a:t>being willing and able to consider the limits of our own thinking and knowledge.</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12</a:t>
            </a:fld>
            <a:endParaRPr lang="en-CA"/>
          </a:p>
        </p:txBody>
      </p:sp>
    </p:spTree>
    <p:extLst>
      <p:ext uri="{BB962C8B-B14F-4D97-AF65-F5344CB8AC3E}">
        <p14:creationId xmlns:p14="http://schemas.microsoft.com/office/powerpoint/2010/main" val="525199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Each one of these can be taught to students, and we can teach them at every grade level and across the curriculum.</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Despite the tremendous changes that occur over time, studies of young people’s critical thinking have found that children at different stages show no significant difference in their ability to think critically. While this may simply mean that current methods of measuring critical thinking do not do well in reflecting cognitive development, it is also likely to mean that all children are capable of thinking critically in ways that are appropriate for their age and development. </a:t>
            </a:r>
            <a:endParaRPr lang="en-CA" dirty="0"/>
          </a:p>
          <a:p>
            <a:endParaRPr lang="en-CA" dirty="0"/>
          </a:p>
          <a:p>
            <a:r>
              <a:rPr lang="en-US" dirty="0"/>
              <a:t>As they get older, children actually endorse critical thinking more strongly, and by their teens are generally strongly in support of intellectual humility. </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13</a:t>
            </a:fld>
            <a:endParaRPr lang="en-CA"/>
          </a:p>
        </p:txBody>
      </p:sp>
    </p:spTree>
    <p:extLst>
      <p:ext uri="{BB962C8B-B14F-4D97-AF65-F5344CB8AC3E}">
        <p14:creationId xmlns:p14="http://schemas.microsoft.com/office/powerpoint/2010/main" val="3617128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Psychologist Jean Piaget identified four stages in the development of thinking: sensorimotor, preoperational, concrete operations and formal operations.</a:t>
            </a:r>
          </a:p>
          <a:p>
            <a:endParaRPr lang="en-CA"/>
          </a:p>
          <a:p>
            <a:r>
              <a:rPr lang="en-CA"/>
              <a:t>Though recent research has found these categories are less fixed than Piaget’s theory suggested, they remain a useful rule of thumb when thinking about how to teach critical thinking.</a:t>
            </a:r>
          </a:p>
        </p:txBody>
      </p:sp>
      <p:sp>
        <p:nvSpPr>
          <p:cNvPr id="4" name="Slide Number Placeholder 3"/>
          <p:cNvSpPr>
            <a:spLocks noGrp="1"/>
          </p:cNvSpPr>
          <p:nvPr>
            <p:ph type="sldNum" sz="quarter" idx="5"/>
          </p:nvPr>
        </p:nvSpPr>
        <p:spPr/>
        <p:txBody>
          <a:bodyPr/>
          <a:lstStyle/>
          <a:p>
            <a:fld id="{7A9361FC-8CBD-49F8-A9B4-4DABEA9D8DF8}" type="slidenum">
              <a:rPr lang="en-CA" smtClean="0"/>
              <a:t>14</a:t>
            </a:fld>
            <a:endParaRPr lang="en-CA"/>
          </a:p>
        </p:txBody>
      </p:sp>
    </p:spTree>
    <p:extLst>
      <p:ext uri="{BB962C8B-B14F-4D97-AF65-F5344CB8AC3E}">
        <p14:creationId xmlns:p14="http://schemas.microsoft.com/office/powerpoint/2010/main" val="302434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In the sensorimotor stage – from birth to about two years - thinking is limited to the child’s body and environment. Only towards the end of this stage are children able to think at all in a symbolic or abstract way.</a:t>
            </a:r>
          </a:p>
          <a:p>
            <a:endParaRPr lang="en-US"/>
          </a:p>
          <a:p>
            <a:r>
              <a:rPr lang="en-US"/>
              <a:t>During this phase, the most important thing is to foster and reward curiosity, to make children feel safe, and to provide them with lots of human interaction and let them explore the world around them. </a:t>
            </a:r>
          </a:p>
          <a:p>
            <a:endParaRPr lang="en-US"/>
          </a:p>
        </p:txBody>
      </p:sp>
      <p:sp>
        <p:nvSpPr>
          <p:cNvPr id="4" name="Slide Number Placeholder 3"/>
          <p:cNvSpPr>
            <a:spLocks noGrp="1"/>
          </p:cNvSpPr>
          <p:nvPr>
            <p:ph type="sldNum" sz="quarter" idx="5"/>
          </p:nvPr>
        </p:nvSpPr>
        <p:spPr/>
        <p:txBody>
          <a:bodyPr/>
          <a:lstStyle/>
          <a:p>
            <a:fld id="{7A9361FC-8CBD-49F8-A9B4-4DABEA9D8DF8}" type="slidenum">
              <a:rPr lang="en-CA" smtClean="0"/>
              <a:t>15</a:t>
            </a:fld>
            <a:endParaRPr lang="en-CA"/>
          </a:p>
        </p:txBody>
      </p:sp>
    </p:spTree>
    <p:extLst>
      <p:ext uri="{BB962C8B-B14F-4D97-AF65-F5344CB8AC3E}">
        <p14:creationId xmlns:p14="http://schemas.microsoft.com/office/powerpoint/2010/main" val="888023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ea typeface="Aptos" panose="020B0004020202020204" pitchFamily="34" charset="0"/>
              </a:rPr>
              <a:t>At the preoperational stage, from roughly two to six years old, children can think symbolically, but still do so through sensory representations such as images. They have difficulty making or analyzing formal arguments or taking others’ point of view.</a:t>
            </a:r>
          </a:p>
          <a:p>
            <a:endParaRPr lang="en-CA" dirty="0">
              <a:effectLst/>
            </a:endParaRPr>
          </a:p>
          <a:p>
            <a:pPr>
              <a:defRPr/>
            </a:pPr>
            <a:r>
              <a:rPr lang="en-CA" dirty="0"/>
              <a:t>At this stage they </a:t>
            </a:r>
            <a:r>
              <a:rPr lang="en-CA" dirty="0">
                <a:effectLst/>
                <a:ea typeface="Aptos" panose="020B0004020202020204" pitchFamily="34" charset="0"/>
              </a:rPr>
              <a:t>can be prompted to think critically by intentionally provoking disfluency. Ask them questions that are likely to lead to broad assumptions or generalizations, such as “Are winter and summer different?”, and then give them evidence that shows the generalization is wrong or incomplete.</a:t>
            </a:r>
            <a:r>
              <a:rPr lang="en-CA" dirty="0">
                <a:ea typeface="Aptos" panose="020B0004020202020204" pitchFamily="34" charset="0"/>
              </a:rPr>
              <a:t> </a:t>
            </a: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a:defRPr/>
            </a:pPr>
            <a:r>
              <a:rPr lang="en-CA" kern="100" dirty="0">
                <a:solidFill>
                  <a:schemeClr val="tx2"/>
                </a:solidFill>
                <a:effectLst/>
                <a:latin typeface="Calibri"/>
                <a:ea typeface="Aptos" panose="020B0004020202020204" pitchFamily="34" charset="0"/>
                <a:cs typeface="Calibri"/>
              </a:rPr>
              <a:t>Examples should be as concrete as possible. For example, instead of asking “Who is missing in this text?”, ask “Do the people in this </a:t>
            </a:r>
            <a:r>
              <a:rPr lang="en-CA" kern="100" dirty="0">
                <a:solidFill>
                  <a:schemeClr val="tx2"/>
                </a:solidFill>
                <a:latin typeface="Calibri"/>
                <a:ea typeface="Aptos" panose="020B0004020202020204" pitchFamily="34" charset="0"/>
                <a:cs typeface="Calibri"/>
              </a:rPr>
              <a:t>text look</a:t>
            </a:r>
            <a:r>
              <a:rPr lang="en-CA" kern="100" dirty="0">
                <a:solidFill>
                  <a:schemeClr val="tx2"/>
                </a:solidFill>
                <a:effectLst/>
                <a:latin typeface="Calibri"/>
                <a:ea typeface="Aptos" panose="020B0004020202020204" pitchFamily="34" charset="0"/>
                <a:cs typeface="Calibri"/>
              </a:rPr>
              <a:t> </a:t>
            </a:r>
            <a:r>
              <a:rPr lang="en-CA" kern="100" dirty="0">
                <a:solidFill>
                  <a:schemeClr val="tx2"/>
                </a:solidFill>
                <a:latin typeface="Calibri"/>
                <a:ea typeface="Aptos" panose="020B0004020202020204" pitchFamily="34" charset="0"/>
                <a:cs typeface="Calibri"/>
              </a:rPr>
              <a:t>like </a:t>
            </a:r>
            <a:r>
              <a:rPr lang="en-CA" kern="100" dirty="0">
                <a:solidFill>
                  <a:schemeClr val="tx2"/>
                </a:solidFill>
                <a:effectLst/>
                <a:latin typeface="Calibri"/>
                <a:ea typeface="Aptos" panose="020B0004020202020204" pitchFamily="34" charset="0"/>
                <a:cs typeface="Calibri"/>
              </a:rPr>
              <a:t>your family or </a:t>
            </a:r>
            <a:r>
              <a:rPr lang="en-CA" kern="100" dirty="0">
                <a:solidFill>
                  <a:schemeClr val="tx2"/>
                </a:solidFill>
                <a:latin typeface="Calibri"/>
                <a:ea typeface="Aptos" panose="020B0004020202020204" pitchFamily="34" charset="0"/>
                <a:cs typeface="Calibri"/>
              </a:rPr>
              <a:t>people at your school</a:t>
            </a:r>
            <a:r>
              <a:rPr lang="en-CA" kern="100" dirty="0">
                <a:solidFill>
                  <a:schemeClr val="tx2"/>
                </a:solidFill>
                <a:effectLst/>
                <a:latin typeface="Calibri"/>
                <a:ea typeface="Aptos" panose="020B0004020202020204" pitchFamily="34" charset="0"/>
                <a:cs typeface="Calibri"/>
              </a:rPr>
              <a:t>?”</a:t>
            </a: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16</a:t>
            </a:fld>
            <a:endParaRPr lang="en-CA"/>
          </a:p>
        </p:txBody>
      </p:sp>
    </p:spTree>
    <p:extLst>
      <p:ext uri="{BB962C8B-B14F-4D97-AF65-F5344CB8AC3E}">
        <p14:creationId xmlns:p14="http://schemas.microsoft.com/office/powerpoint/2010/main" val="3898187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Concrete operations, between roughly seven and eleven years old, is a stage where children can make tremendous increases in their ability to think critically – if the skills are taught and fostered.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At this age they can make deductive and inductive arguments – we’ll come back to those in a few minutes – but they are mostly only able to reason based on things they already know or have experienced: they can test hypotheses but generally can’t use inductive reasoning to make new hypotheses. They can start to develop an </a:t>
            </a:r>
            <a:r>
              <a:rPr lang="en-CA" i="1" dirty="0" err="1">
                <a:effectLst/>
                <a:ea typeface="Aptos" panose="020B0004020202020204" pitchFamily="34" charset="0"/>
              </a:rPr>
              <a:t>evaluativist</a:t>
            </a:r>
            <a:r>
              <a:rPr lang="en-CA" i="1" dirty="0">
                <a:effectLst/>
                <a:ea typeface="Aptos" panose="020B0004020202020204" pitchFamily="34" charset="0"/>
              </a:rPr>
              <a:t> </a:t>
            </a:r>
            <a:r>
              <a:rPr lang="en-CA" dirty="0">
                <a:effectLst/>
                <a:ea typeface="Aptos" panose="020B0004020202020204" pitchFamily="34" charset="0"/>
              </a:rPr>
              <a:t>perspective, recognizing that while people may have different perspectives, some may be “more right than the others based on evidence and logic.”</a:t>
            </a:r>
            <a:endParaRPr lang="en-CA" dirty="0"/>
          </a:p>
          <a:p>
            <a:endParaRPr lang="en-C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dirty="0">
                <a:effectLst/>
                <a:ea typeface="Aptos" panose="020B0004020202020204" pitchFamily="34" charset="0"/>
              </a:rPr>
              <a:t>Another major development is the ability to see from others’ points of view: children at this stage will consider other people’s beliefs or preferences when making arguments (for example, emphasizing that a snack has chocolate if they know a person likes chocolate, or that it has nuts if they know they like those). </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17</a:t>
            </a:fld>
            <a:endParaRPr lang="en-CA"/>
          </a:p>
        </p:txBody>
      </p:sp>
    </p:spTree>
    <p:extLst>
      <p:ext uri="{BB962C8B-B14F-4D97-AF65-F5344CB8AC3E}">
        <p14:creationId xmlns:p14="http://schemas.microsoft.com/office/powerpoint/2010/main" val="3365280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Starting at around age eleven, </a:t>
            </a:r>
            <a:r>
              <a:rPr lang="en-US" dirty="0">
                <a:effectLst/>
                <a:ea typeface="Aptos" panose="020B0004020202020204" pitchFamily="34" charset="0"/>
              </a:rPr>
              <a:t>children should be able to develop their own hypotheses based on observation. </a:t>
            </a:r>
            <a:r>
              <a:rPr lang="en-US" dirty="0"/>
              <a:t>They can become more conscious of their own thinking and think more systematically about biases and thinking shortcuts. </a:t>
            </a:r>
          </a:p>
          <a:p>
            <a:endParaRPr lang="en-US" dirty="0">
              <a:effectLst/>
              <a:ea typeface="Aptos" panose="020B0004020202020204" pitchFamily="34" charset="0"/>
            </a:endParaRPr>
          </a:p>
          <a:p>
            <a:r>
              <a:rPr lang="en-US" dirty="0"/>
              <a:t>While they still need support and scaffolding, children at this stage “can engage in sophisticated epistemic cognition, such as creating effective criteria for evaluating different scientific models and choosing the best among them.”  </a:t>
            </a:r>
          </a:p>
          <a:p>
            <a:endParaRPr lang="en-US" dirty="0"/>
          </a:p>
          <a:p>
            <a:r>
              <a:rPr lang="en-US" dirty="0"/>
              <a:t>It is at this age that children’s reasoning is most likely to lead them to take positions on issues that differ from their teachers’ or parents’. It’s important to respect those so long as they have come to them through critical thinking and reasoned argument.</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18</a:t>
            </a:fld>
            <a:endParaRPr lang="en-CA"/>
          </a:p>
        </p:txBody>
      </p:sp>
    </p:spTree>
    <p:extLst>
      <p:ext uri="{BB962C8B-B14F-4D97-AF65-F5344CB8AC3E}">
        <p14:creationId xmlns:p14="http://schemas.microsoft.com/office/powerpoint/2010/main" val="2128195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00">
                <a:effectLst/>
                <a:latin typeface="Aptos" panose="020B0004020202020204" pitchFamily="34" charset="0"/>
                <a:ea typeface="Aptos" panose="020B0004020202020204" pitchFamily="34" charset="0"/>
                <a:cs typeface="Times New Roman" panose="02020603050405020304" pitchFamily="18" charset="0"/>
              </a:rPr>
              <a:t>At any age, critical thinking is fundamentally about asking good questions. This is not, though, necessarily a skill that comes naturally to students, and as teachers we often default to asking </a:t>
            </a:r>
            <a:r>
              <a:rPr lang="en-CA" sz="1200" i="1" kern="100">
                <a:effectLst/>
                <a:latin typeface="Aptos" panose="020B0004020202020204" pitchFamily="34" charset="0"/>
                <a:ea typeface="Aptos" panose="020B0004020202020204" pitchFamily="34" charset="0"/>
                <a:cs typeface="Times New Roman" panose="02020603050405020304" pitchFamily="18" charset="0"/>
              </a:rPr>
              <a:t>them</a:t>
            </a:r>
            <a:r>
              <a:rPr lang="en-CA" sz="1200" kern="100">
                <a:effectLst/>
                <a:latin typeface="Aptos" panose="020B0004020202020204" pitchFamily="34" charset="0"/>
                <a:ea typeface="Aptos" panose="020B0004020202020204" pitchFamily="34" charset="0"/>
                <a:cs typeface="Times New Roman" panose="02020603050405020304" pitchFamily="18" charset="0"/>
              </a:rPr>
              <a:t> questions and expecting them to answer us.</a:t>
            </a:r>
          </a:p>
        </p:txBody>
      </p:sp>
      <p:sp>
        <p:nvSpPr>
          <p:cNvPr id="4" name="Slide Number Placeholder 3"/>
          <p:cNvSpPr>
            <a:spLocks noGrp="1"/>
          </p:cNvSpPr>
          <p:nvPr>
            <p:ph type="sldNum" sz="quarter" idx="5"/>
          </p:nvPr>
        </p:nvSpPr>
        <p:spPr/>
        <p:txBody>
          <a:bodyPr/>
          <a:lstStyle/>
          <a:p>
            <a:fld id="{7A9361FC-8CBD-49F8-A9B4-4DABEA9D8DF8}" type="slidenum">
              <a:rPr lang="en-CA" smtClean="0"/>
              <a:t>19</a:t>
            </a:fld>
            <a:endParaRPr lang="en-CA"/>
          </a:p>
        </p:txBody>
      </p:sp>
    </p:spTree>
    <p:extLst>
      <p:ext uri="{BB962C8B-B14F-4D97-AF65-F5344CB8AC3E}">
        <p14:creationId xmlns:p14="http://schemas.microsoft.com/office/powerpoint/2010/main" val="968020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latin typeface="Calibri" panose="020F0502020204030204" pitchFamily="34" charset="0"/>
                <a:cs typeface="Calibri" panose="020F0502020204030204" pitchFamily="34" charset="0"/>
              </a:rPr>
              <a:t>We’re going to cover three broad topics:</a:t>
            </a:r>
          </a:p>
          <a:p>
            <a:endParaRPr lang="en-CA" dirty="0">
              <a:latin typeface="Calibri" panose="020F0502020204030204" pitchFamily="34" charset="0"/>
              <a:cs typeface="Calibri" panose="020F0502020204030204" pitchFamily="34" charset="0"/>
            </a:endParaRPr>
          </a:p>
          <a:p>
            <a:r>
              <a:rPr lang="en-CA" dirty="0">
                <a:latin typeface="Calibri" panose="020F0502020204030204" pitchFamily="34" charset="0"/>
                <a:cs typeface="Calibri" panose="020F0502020204030204" pitchFamily="34" charset="0"/>
              </a:rPr>
              <a:t>First, we’ll look at exactly what critical thinking is and why we need to teach it.</a:t>
            </a:r>
          </a:p>
          <a:p>
            <a:endParaRPr lang="en-CA" dirty="0">
              <a:latin typeface="Calibri" panose="020F0502020204030204" pitchFamily="34" charset="0"/>
              <a:cs typeface="Calibri" panose="020F0502020204030204" pitchFamily="34" charset="0"/>
            </a:endParaRPr>
          </a:p>
          <a:p>
            <a:r>
              <a:rPr lang="en-CA" dirty="0">
                <a:latin typeface="Calibri" panose="020F0502020204030204" pitchFamily="34" charset="0"/>
                <a:cs typeface="Calibri" panose="020F0502020204030204" pitchFamily="34" charset="0"/>
              </a:rPr>
              <a:t>Next, we’ll explore </a:t>
            </a:r>
            <a:r>
              <a:rPr lang="en-CA" i="1" dirty="0">
                <a:latin typeface="Calibri" panose="020F0502020204030204" pitchFamily="34" charset="0"/>
                <a:cs typeface="Calibri" panose="020F0502020204030204" pitchFamily="34" charset="0"/>
              </a:rPr>
              <a:t>how </a:t>
            </a:r>
            <a:r>
              <a:rPr lang="en-CA" i="0" dirty="0">
                <a:latin typeface="Calibri" panose="020F0502020204030204" pitchFamily="34" charset="0"/>
                <a:cs typeface="Calibri" panose="020F0502020204030204" pitchFamily="34" charset="0"/>
              </a:rPr>
              <a:t>we can teach students how to think critically, including looking at different ways of approaching it for different parts of the curriculum.</a:t>
            </a:r>
          </a:p>
          <a:p>
            <a:endParaRPr lang="en-CA" i="0" dirty="0">
              <a:latin typeface="Calibri" panose="020F0502020204030204" pitchFamily="34" charset="0"/>
              <a:cs typeface="Calibri" panose="020F0502020204030204" pitchFamily="34" charset="0"/>
            </a:endParaRPr>
          </a:p>
          <a:p>
            <a:r>
              <a:rPr lang="en-CA" i="0" dirty="0">
                <a:latin typeface="Calibri" panose="020F0502020204030204" pitchFamily="34" charset="0"/>
                <a:cs typeface="Calibri" panose="020F0502020204030204" pitchFamily="34" charset="0"/>
              </a:rPr>
              <a:t>And finally, we’ll look at how we can get students – and ourselves – to switch to using better </a:t>
            </a:r>
            <a:r>
              <a:rPr lang="en-CA" i="1" dirty="0">
                <a:latin typeface="Calibri" panose="020F0502020204030204" pitchFamily="34" charset="0"/>
                <a:cs typeface="Calibri" panose="020F0502020204030204" pitchFamily="34" charset="0"/>
              </a:rPr>
              <a:t>shortcuts </a:t>
            </a:r>
            <a:r>
              <a:rPr lang="en-CA" i="0" dirty="0">
                <a:latin typeface="Calibri" panose="020F0502020204030204" pitchFamily="34" charset="0"/>
                <a:cs typeface="Calibri" panose="020F0502020204030204" pitchFamily="34" charset="0"/>
              </a:rPr>
              <a:t>to critical thinking.</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a:t>
            </a:fld>
            <a:endParaRPr lang="en-CA"/>
          </a:p>
        </p:txBody>
      </p:sp>
    </p:spTree>
    <p:extLst>
      <p:ext uri="{BB962C8B-B14F-4D97-AF65-F5344CB8AC3E}">
        <p14:creationId xmlns:p14="http://schemas.microsoft.com/office/powerpoint/2010/main" val="378412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While teaching students to ask original questions is valuable at all grade levels, it’s most important to focus on it in the late primary and junior grades, roughly ages seven to eleven. That’s partly because of the tremendous leaps in cognitive development that happen during this period, but also as a counterbalance to the increasing focus in those grades on having students provide correct answers to questions rather than asking their own. </a:t>
            </a:r>
          </a:p>
        </p:txBody>
      </p:sp>
      <p:sp>
        <p:nvSpPr>
          <p:cNvPr id="4" name="Slide Number Placeholder 3"/>
          <p:cNvSpPr>
            <a:spLocks noGrp="1"/>
          </p:cNvSpPr>
          <p:nvPr>
            <p:ph type="sldNum" sz="quarter" idx="5"/>
          </p:nvPr>
        </p:nvSpPr>
        <p:spPr/>
        <p:txBody>
          <a:bodyPr/>
          <a:lstStyle/>
          <a:p>
            <a:fld id="{7A9361FC-8CBD-49F8-A9B4-4DABEA9D8DF8}" type="slidenum">
              <a:rPr lang="en-CA" smtClean="0"/>
              <a:t>20</a:t>
            </a:fld>
            <a:endParaRPr lang="en-CA"/>
          </a:p>
        </p:txBody>
      </p:sp>
    </p:spTree>
    <p:extLst>
      <p:ext uri="{BB962C8B-B14F-4D97-AF65-F5344CB8AC3E}">
        <p14:creationId xmlns:p14="http://schemas.microsoft.com/office/powerpoint/2010/main" val="3814674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To teach students how to ask questions, we need to consider what makes a </a:t>
            </a:r>
            <a:r>
              <a:rPr lang="en-CA" i="1"/>
              <a:t>good </a:t>
            </a:r>
            <a:r>
              <a:rPr lang="en-CA" i="0"/>
              <a:t>one.</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21</a:t>
            </a:fld>
            <a:endParaRPr lang="en-CA"/>
          </a:p>
        </p:txBody>
      </p:sp>
    </p:spTree>
    <p:extLst>
      <p:ext uri="{BB962C8B-B14F-4D97-AF65-F5344CB8AC3E}">
        <p14:creationId xmlns:p14="http://schemas.microsoft.com/office/powerpoint/2010/main" val="1323629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dirty="0">
                <a:effectLst/>
                <a:latin typeface="Calibri" panose="020F0502020204030204" pitchFamily="34" charset="0"/>
                <a:ea typeface="Calibri" panose="020F0502020204030204" pitchFamily="34" charset="0"/>
                <a:cs typeface="Times New Roman" panose="02020603050405020304" pitchFamily="18" charset="0"/>
              </a:rPr>
              <a:t>Asking questions is probably the aspect of critical thinking that people have the most misconceptions about. First, teaching critical thinking is not just about teaching students to “question everything”: as medical misinformation expert Jonathan </a:t>
            </a:r>
            <a:r>
              <a:rPr lang="en-CA" dirty="0" err="1">
                <a:effectLst/>
                <a:latin typeface="Calibri" panose="020F0502020204030204" pitchFamily="34" charset="0"/>
                <a:ea typeface="Calibri" panose="020F0502020204030204" pitchFamily="34" charset="0"/>
                <a:cs typeface="Times New Roman" panose="02020603050405020304" pitchFamily="18" charset="0"/>
              </a:rPr>
              <a:t>Jarry</a:t>
            </a:r>
            <a:r>
              <a:rPr lang="en-CA" dirty="0">
                <a:effectLst/>
                <a:latin typeface="Calibri" panose="020F0502020204030204" pitchFamily="34" charset="0"/>
                <a:ea typeface="Calibri" panose="020F0502020204030204" pitchFamily="34" charset="0"/>
                <a:cs typeface="Times New Roman" panose="02020603050405020304" pitchFamily="18" charset="0"/>
              </a:rPr>
              <a:t> put it, “questioning everything without having in place a system of media literacy and information vetting to draw from is a recipe for conspiracy thinking... Asking a million questions without subscribing to a framework for evaluating evidence—what good skepticism helps provide—can easily lead people down the conspiracy rabbit hole, which is why I don’t think simply inviting people to question and doubt everything is particularly useful… or harmless.”</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22</a:t>
            </a:fld>
            <a:endParaRPr lang="en-CA"/>
          </a:p>
        </p:txBody>
      </p:sp>
    </p:spTree>
    <p:extLst>
      <p:ext uri="{BB962C8B-B14F-4D97-AF65-F5344CB8AC3E}">
        <p14:creationId xmlns:p14="http://schemas.microsoft.com/office/powerpoint/2010/main" val="210821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Instead, students need to learn the ways that </a:t>
            </a:r>
            <a:r>
              <a:rPr lang="en-CA" i="1" kern="100" dirty="0">
                <a:effectLst/>
                <a:ea typeface="Aptos" panose="020B0004020202020204" pitchFamily="34" charset="0"/>
              </a:rPr>
              <a:t>consensus </a:t>
            </a:r>
            <a:r>
              <a:rPr lang="en-CA" kern="100" dirty="0">
                <a:effectLst/>
                <a:ea typeface="Aptos" panose="020B0004020202020204" pitchFamily="34" charset="0"/>
              </a:rPr>
              <a:t>is reached (and how it may be changed) in fields such as science, medicine and history. </a:t>
            </a:r>
          </a:p>
          <a:p>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Knowing the consensus on a topic helps students to know where the </a:t>
            </a:r>
            <a:r>
              <a:rPr lang="en-CA" i="1" kern="100" dirty="0">
                <a:effectLst/>
                <a:ea typeface="Aptos" panose="020B0004020202020204" pitchFamily="34" charset="0"/>
              </a:rPr>
              <a:t>burden of proof </a:t>
            </a:r>
            <a:r>
              <a:rPr lang="en-CA" kern="100" dirty="0">
                <a:effectLst/>
                <a:ea typeface="Aptos" panose="020B0004020202020204" pitchFamily="34" charset="0"/>
              </a:rPr>
              <a:t>is when considering a claim: while consensus can change in the face of strong enough evidence, when a claim goes against the consensus it is up to the person making the claim to prove it. </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That’s why critical thinking and subject knowledge have to be taught in tandem: Students need a base of knowledge before they can do meaningful high-order thinking.</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CA" kern="100" dirty="0">
              <a:effectLst/>
              <a:ea typeface="Aptos" panose="020B0004020202020204" pitchFamily="34" charset="0"/>
            </a:endParaRPr>
          </a:p>
          <a:p>
            <a:pPr>
              <a:lnSpc>
                <a:spcPct val="107000"/>
              </a:lnSpc>
              <a:spcAft>
                <a:spcPts val="800"/>
              </a:spcAft>
            </a:pPr>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23</a:t>
            </a:fld>
            <a:endParaRPr lang="en-CA"/>
          </a:p>
        </p:txBody>
      </p:sp>
    </p:spTree>
    <p:extLst>
      <p:ext uri="{BB962C8B-B14F-4D97-AF65-F5344CB8AC3E}">
        <p14:creationId xmlns:p14="http://schemas.microsoft.com/office/powerpoint/2010/main" val="304464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buClrTx/>
              <a:buSzTx/>
              <a:buFontTx/>
              <a:buNone/>
              <a:tabLst/>
              <a:defRPr/>
            </a:pPr>
            <a:r>
              <a:rPr lang="en-CA" kern="100" dirty="0">
                <a:effectLst/>
                <a:ea typeface="Aptos" panose="020B0004020202020204" pitchFamily="34" charset="0"/>
              </a:rPr>
              <a:t>Understanding consensus and burden of proof helps tell us whether a question is worth investigating, and helps us to avoid cheap skepticism of the “just asking questions” variety.</a:t>
            </a:r>
          </a:p>
          <a:p>
            <a:pPr marL="0" marR="0" lvl="0" indent="0" algn="l" defTabSz="914400" rtl="0" eaLnBrk="1" fontAlgn="auto" latinLnBrk="0" hangingPunct="1">
              <a:spcBef>
                <a:spcPts val="0"/>
              </a:spcBef>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spcBef>
                <a:spcPts val="0"/>
              </a:spcBef>
              <a:buClrTx/>
              <a:buSzTx/>
              <a:buFontTx/>
              <a:buNone/>
              <a:tabLst/>
              <a:defRPr/>
            </a:pPr>
            <a:r>
              <a:rPr lang="en-CA" kern="100" dirty="0">
                <a:effectLst/>
                <a:ea typeface="Aptos" panose="020B0004020202020204" pitchFamily="34" charset="0"/>
              </a:rPr>
              <a:t>It can be helpful to distinguish ideas that don’t match the consensus in their field from </a:t>
            </a:r>
            <a:r>
              <a:rPr lang="en-CA" i="1" kern="100" dirty="0">
                <a:effectLst/>
                <a:ea typeface="Aptos" panose="020B0004020202020204" pitchFamily="34" charset="0"/>
              </a:rPr>
              <a:t>fringe </a:t>
            </a:r>
            <a:r>
              <a:rPr lang="en-CA" i="0" kern="100" dirty="0">
                <a:effectLst/>
                <a:ea typeface="Aptos" panose="020B0004020202020204" pitchFamily="34" charset="0"/>
              </a:rPr>
              <a:t>ideas: as Mike Caulfield and Sam </a:t>
            </a:r>
            <a:r>
              <a:rPr lang="en-CA" i="0" kern="100" dirty="0" err="1">
                <a:effectLst/>
                <a:ea typeface="Aptos" panose="020B0004020202020204" pitchFamily="34" charset="0"/>
              </a:rPr>
              <a:t>Wineburg</a:t>
            </a:r>
            <a:r>
              <a:rPr lang="en-CA" i="0" kern="100" dirty="0">
                <a:effectLst/>
                <a:ea typeface="Aptos" panose="020B0004020202020204" pitchFamily="34" charset="0"/>
              </a:rPr>
              <a:t> put it in their book </a:t>
            </a:r>
            <a:r>
              <a:rPr lang="en-CA" i="1" kern="100" dirty="0">
                <a:effectLst/>
                <a:ea typeface="Aptos" panose="020B0004020202020204" pitchFamily="34" charset="0"/>
              </a:rPr>
              <a:t>Verified, </a:t>
            </a:r>
            <a:r>
              <a:rPr lang="en-CA" i="1" kern="100" dirty="0">
                <a:ea typeface="Aptos" panose="020B0004020202020204" pitchFamily="34" charset="0"/>
              </a:rPr>
              <a:t>"</a:t>
            </a:r>
            <a:r>
              <a:rPr lang="en-CA" i="0" kern="100" dirty="0">
                <a:effectLst/>
                <a:ea typeface="Aptos" panose="020B0004020202020204" pitchFamily="34" charset="0"/>
              </a:rPr>
              <a:t>f</a:t>
            </a:r>
            <a:r>
              <a:rPr lang="en-CA" kern="100" dirty="0">
                <a:effectLst/>
                <a:ea typeface="Aptos" panose="020B0004020202020204" pitchFamily="34" charset="0"/>
              </a:rPr>
              <a:t>ringe ideas are not simply ideas with a smaller than usual following. They are ideas that </a:t>
            </a:r>
            <a:r>
              <a:rPr lang="en-CA" i="1" kern="100" dirty="0">
                <a:effectLst/>
                <a:ea typeface="Aptos" panose="020B0004020202020204" pitchFamily="34" charset="0"/>
              </a:rPr>
              <a:t>are not in dialogue </a:t>
            </a:r>
            <a:r>
              <a:rPr lang="en-CA" kern="100" dirty="0">
                <a:effectLst/>
                <a:ea typeface="Aptos" panose="020B0004020202020204" pitchFamily="34" charset="0"/>
              </a:rPr>
              <a:t>with the profession at all</a:t>
            </a:r>
            <a:r>
              <a:rPr lang="en-CA" kern="100" dirty="0">
                <a:ea typeface="Aptos" panose="020B0004020202020204" pitchFamily="34"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24</a:t>
            </a:fld>
            <a:endParaRPr lang="en-CA"/>
          </a:p>
        </p:txBody>
      </p:sp>
    </p:spTree>
    <p:extLst>
      <p:ext uri="{BB962C8B-B14F-4D97-AF65-F5344CB8AC3E}">
        <p14:creationId xmlns:p14="http://schemas.microsoft.com/office/powerpoint/2010/main" val="2739154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Here’s a method for teaching students how to develop questions. We can use this, with modifications, at any grade level, and we can use it at the beginning of a lesson or unit in any subject.</a:t>
            </a:r>
          </a:p>
        </p:txBody>
      </p:sp>
      <p:sp>
        <p:nvSpPr>
          <p:cNvPr id="4" name="Slide Number Placeholder 3"/>
          <p:cNvSpPr>
            <a:spLocks noGrp="1"/>
          </p:cNvSpPr>
          <p:nvPr>
            <p:ph type="sldNum" sz="quarter" idx="5"/>
          </p:nvPr>
        </p:nvSpPr>
        <p:spPr/>
        <p:txBody>
          <a:bodyPr/>
          <a:lstStyle/>
          <a:p>
            <a:fld id="{7A9361FC-8CBD-49F8-A9B4-4DABEA9D8DF8}" type="slidenum">
              <a:rPr lang="en-CA" smtClean="0"/>
              <a:t>25</a:t>
            </a:fld>
            <a:endParaRPr lang="en-CA"/>
          </a:p>
        </p:txBody>
      </p:sp>
    </p:spTree>
    <p:extLst>
      <p:ext uri="{BB962C8B-B14F-4D97-AF65-F5344CB8AC3E}">
        <p14:creationId xmlns:p14="http://schemas.microsoft.com/office/powerpoint/2010/main" val="3879615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Start with a question focus that is </a:t>
            </a:r>
            <a:r>
              <a:rPr lang="en-CA" i="1" kern="100" dirty="0">
                <a:effectLst/>
                <a:latin typeface="Calibri"/>
                <a:ea typeface="Aptos" panose="020B0004020202020204" pitchFamily="34" charset="0"/>
                <a:cs typeface="Calibri"/>
              </a:rPr>
              <a:t>not </a:t>
            </a:r>
            <a:r>
              <a:rPr lang="en-CA" kern="100" dirty="0">
                <a:effectLst/>
                <a:latin typeface="Calibri"/>
                <a:ea typeface="Aptos" panose="020B0004020202020204" pitchFamily="34" charset="0"/>
                <a:cs typeface="Calibri"/>
              </a:rPr>
              <a:t>phrased as a question. It could be as general as “living things” or as specific as “mushrooms.” It could be a statement or phrase, but could also be an image or a video, a math problem, a piece of music, or “</a:t>
            </a:r>
            <a:r>
              <a:rPr lang="en-US" dirty="0">
                <a:latin typeface="Calibri"/>
                <a:cs typeface="Calibri"/>
              </a:rPr>
              <a:t>anything else that gets the questions flowing.”</a:t>
            </a:r>
            <a:endParaRPr lang="en-CA" kern="100" dirty="0">
              <a:effectLst/>
              <a:latin typeface="Calibri"/>
              <a:ea typeface="Aptos" panose="020B0004020202020204" pitchFamily="34" charset="0"/>
              <a:cs typeface="Calibri"/>
            </a:endParaRP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You may want to include something new to students in the question focus, in order to pique their curiosity. For instance, you might have as your question focus “Mushrooms, molds and rusts” if you’re confident they won’t have heard of the last item.</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a typeface="Aptos" panose="020B0004020202020204" pitchFamily="34" charset="0"/>
              </a:rPr>
              <a:t>_______________</a:t>
            </a: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sz="1050" kern="100" baseline="30000" dirty="0">
                <a:effectLst/>
                <a:latin typeface="Calibri"/>
                <a:ea typeface="Aptos" panose="020B0004020202020204" pitchFamily="34" charset="0"/>
                <a:cs typeface="Calibri"/>
              </a:rPr>
              <a:t>1</a:t>
            </a:r>
            <a:r>
              <a:rPr lang="en-CA" sz="1050" kern="100" dirty="0">
                <a:effectLst/>
                <a:latin typeface="Calibri"/>
                <a:ea typeface="Aptos" panose="020B0004020202020204" pitchFamily="34" charset="0"/>
                <a:cs typeface="Calibri"/>
              </a:rPr>
              <a:t> </a:t>
            </a:r>
            <a:r>
              <a:rPr lang="en-CA" sz="1050" kern="100" dirty="0" err="1">
                <a:effectLst/>
                <a:latin typeface="Calibri"/>
                <a:ea typeface="Aptos" panose="020B0004020202020204" pitchFamily="34" charset="0"/>
                <a:cs typeface="Calibri"/>
              </a:rPr>
              <a:t>TeachThought</a:t>
            </a:r>
            <a:r>
              <a:rPr lang="en-CA" sz="1050" kern="100" dirty="0">
                <a:effectLst/>
                <a:latin typeface="Calibri"/>
                <a:ea typeface="Aptos" panose="020B0004020202020204" pitchFamily="34" charset="0"/>
                <a:cs typeface="Calibri"/>
              </a:rPr>
              <a:t> Staff. (</a:t>
            </a:r>
            <a:r>
              <a:rPr lang="en-CA" sz="1050" kern="100" dirty="0" err="1">
                <a:effectLst/>
                <a:latin typeface="Calibri"/>
                <a:ea typeface="Aptos" panose="020B0004020202020204" pitchFamily="34" charset="0"/>
                <a:cs typeface="Calibri"/>
              </a:rPr>
              <a:t>nd</a:t>
            </a:r>
            <a:r>
              <a:rPr lang="en-CA" sz="1050" kern="100" dirty="0">
                <a:effectLst/>
                <a:latin typeface="Calibri"/>
                <a:ea typeface="Aptos" panose="020B0004020202020204" pitchFamily="34" charset="0"/>
                <a:cs typeface="Calibri"/>
              </a:rPr>
              <a:t>) The Question Formulation Technique. </a:t>
            </a:r>
            <a:r>
              <a:rPr lang="en-CA" sz="1050" kern="100" dirty="0" err="1">
                <a:effectLst/>
                <a:latin typeface="Calibri"/>
                <a:ea typeface="Aptos" panose="020B0004020202020204" pitchFamily="34" charset="0"/>
                <a:cs typeface="Calibri"/>
              </a:rPr>
              <a:t>TeachThought</a:t>
            </a:r>
            <a:r>
              <a:rPr lang="en-CA" sz="1050" kern="100" dirty="0">
                <a:effectLst/>
                <a:latin typeface="Calibri"/>
                <a:ea typeface="Aptos" panose="020B0004020202020204" pitchFamily="34" charset="0"/>
                <a:cs typeface="Calibri"/>
              </a:rPr>
              <a:t>.</a:t>
            </a:r>
          </a:p>
          <a:p>
            <a:endParaRPr lang="en-CA" sz="1400" dirty="0"/>
          </a:p>
        </p:txBody>
      </p:sp>
      <p:sp>
        <p:nvSpPr>
          <p:cNvPr id="4" name="Slide Number Placeholder 3"/>
          <p:cNvSpPr>
            <a:spLocks noGrp="1"/>
          </p:cNvSpPr>
          <p:nvPr>
            <p:ph type="sldNum" sz="quarter" idx="5"/>
          </p:nvPr>
        </p:nvSpPr>
        <p:spPr/>
        <p:txBody>
          <a:bodyPr/>
          <a:lstStyle/>
          <a:p>
            <a:fld id="{7A9361FC-8CBD-49F8-A9B4-4DABEA9D8DF8}" type="slidenum">
              <a:rPr lang="en-CA" smtClean="0"/>
              <a:t>26</a:t>
            </a:fld>
            <a:endParaRPr lang="en-CA"/>
          </a:p>
        </p:txBody>
      </p:sp>
    </p:spTree>
    <p:extLst>
      <p:ext uri="{BB962C8B-B14F-4D97-AF65-F5344CB8AC3E}">
        <p14:creationId xmlns:p14="http://schemas.microsoft.com/office/powerpoint/2010/main" val="1289272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ea typeface="Aptos" panose="020B0004020202020204" pitchFamily="34" charset="0"/>
              </a:rPr>
              <a:t>Next, have students come up with as many questions as possible during a specified amount of time (three to five minutes is good to start with). What are they curious about? What do they want to know? What are they unsure of?</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ea typeface="Aptos" panose="020B0004020202020204" pitchFamily="34" charset="0"/>
              </a:rPr>
              <a:t>It’s important to record the questions, so you can have students work in pairs, with each student writing down the other’s questions. If students are not writing yet, or not writing fluently enough to write down each other’s questions, you can use an audio recorder or a text-to-speech app.</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a:lnSpc>
                <a:spcPct val="107000"/>
              </a:lnSpc>
            </a:pPr>
            <a:r>
              <a:rPr lang="en-CA" kern="100" dirty="0">
                <a:solidFill>
                  <a:schemeClr val="tx2"/>
                </a:solidFill>
                <a:effectLst/>
                <a:latin typeface="Calibri"/>
                <a:ea typeface="Aptos" panose="020B0004020202020204" pitchFamily="34" charset="0"/>
                <a:cs typeface="Calibri"/>
              </a:rPr>
              <a:t>Tell students not to discuss, judge, or start to answer any questions yet. Be careful not to praise or criticize the students’ questions yourself, even by saying “Good question” – just acknowledge them </a:t>
            </a:r>
            <a:r>
              <a:rPr lang="en-CA" kern="100" dirty="0">
                <a:solidFill>
                  <a:schemeClr val="tx2"/>
                </a:solidFill>
                <a:latin typeface="Calibri"/>
                <a:ea typeface="Aptos" panose="020B0004020202020204" pitchFamily="34" charset="0"/>
                <a:cs typeface="Calibri"/>
              </a:rPr>
              <a:t>through neutral phrases like "Okay" and "Thank you" and</a:t>
            </a:r>
            <a:r>
              <a:rPr lang="en-CA" kern="100" dirty="0">
                <a:solidFill>
                  <a:schemeClr val="tx2"/>
                </a:solidFill>
                <a:effectLst/>
                <a:latin typeface="Calibri"/>
                <a:ea typeface="Aptos" panose="020B0004020202020204" pitchFamily="34" charset="0"/>
                <a:cs typeface="Calibri"/>
              </a:rPr>
              <a:t> move on to the next step.</a:t>
            </a:r>
          </a:p>
          <a:p>
            <a:endParaRPr lang="en-CA" sz="1400" dirty="0"/>
          </a:p>
        </p:txBody>
      </p:sp>
      <p:sp>
        <p:nvSpPr>
          <p:cNvPr id="4" name="Slide Number Placeholder 3"/>
          <p:cNvSpPr>
            <a:spLocks noGrp="1"/>
          </p:cNvSpPr>
          <p:nvPr>
            <p:ph type="sldNum" sz="quarter" idx="5"/>
          </p:nvPr>
        </p:nvSpPr>
        <p:spPr/>
        <p:txBody>
          <a:bodyPr/>
          <a:lstStyle/>
          <a:p>
            <a:fld id="{7A9361FC-8CBD-49F8-A9B4-4DABEA9D8DF8}" type="slidenum">
              <a:rPr lang="en-CA" smtClean="0"/>
              <a:t>27</a:t>
            </a:fld>
            <a:endParaRPr lang="en-CA"/>
          </a:p>
        </p:txBody>
      </p:sp>
    </p:spTree>
    <p:extLst>
      <p:ext uri="{BB962C8B-B14F-4D97-AF65-F5344CB8AC3E}">
        <p14:creationId xmlns:p14="http://schemas.microsoft.com/office/powerpoint/2010/main" val="2438653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Sometimes, especially when they’re just starting with this technique, students will write down statements or observations instead of questions. Once the last step is done, </a:t>
            </a:r>
            <a:r>
              <a:rPr lang="en-CA" kern="100" dirty="0">
                <a:ea typeface="Aptos" panose="020B0004020202020204" pitchFamily="34" charset="0"/>
              </a:rPr>
              <a:t>have</a:t>
            </a:r>
            <a:r>
              <a:rPr lang="en-CA" kern="100" dirty="0">
                <a:effectLst/>
                <a:ea typeface="Aptos" panose="020B0004020202020204" pitchFamily="34" charset="0"/>
              </a:rPr>
              <a:t> them go through their list and change any </a:t>
            </a:r>
            <a:r>
              <a:rPr lang="en-CA" i="1" kern="100" dirty="0">
                <a:effectLst/>
                <a:ea typeface="Aptos" panose="020B0004020202020204" pitchFamily="34" charset="0"/>
              </a:rPr>
              <a:t>statements </a:t>
            </a:r>
            <a:r>
              <a:rPr lang="en-CA" kern="100" dirty="0">
                <a:effectLst/>
                <a:ea typeface="Aptos" panose="020B0004020202020204" pitchFamily="34" charset="0"/>
              </a:rPr>
              <a:t>or </a:t>
            </a:r>
            <a:r>
              <a:rPr lang="en-CA" i="1" kern="100" dirty="0">
                <a:effectLst/>
                <a:ea typeface="Aptos" panose="020B0004020202020204" pitchFamily="34" charset="0"/>
              </a:rPr>
              <a:t>observations </a:t>
            </a:r>
            <a:r>
              <a:rPr lang="en-CA" kern="100" dirty="0">
                <a:effectLst/>
                <a:ea typeface="Aptos" panose="020B0004020202020204" pitchFamily="34" charset="0"/>
              </a:rPr>
              <a:t>into questions. For instance, you could change “Mushrooms come out after rain” to “</a:t>
            </a:r>
            <a:r>
              <a:rPr lang="en-CA" i="1" kern="100" dirty="0">
                <a:effectLst/>
                <a:ea typeface="Aptos" panose="020B0004020202020204" pitchFamily="34" charset="0"/>
              </a:rPr>
              <a:t>Why </a:t>
            </a:r>
            <a:r>
              <a:rPr lang="en-CA" kern="100" dirty="0">
                <a:effectLst/>
                <a:ea typeface="Aptos" panose="020B0004020202020204" pitchFamily="34" charset="0"/>
              </a:rPr>
              <a:t>do mushrooms come out after rain?”</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28</a:t>
            </a:fld>
            <a:endParaRPr lang="en-CA"/>
          </a:p>
        </p:txBody>
      </p:sp>
    </p:spTree>
    <p:extLst>
      <p:ext uri="{BB962C8B-B14F-4D97-AF65-F5344CB8AC3E}">
        <p14:creationId xmlns:p14="http://schemas.microsoft.com/office/powerpoint/2010/main" val="429557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ea typeface="Aptos" panose="020B0004020202020204" pitchFamily="34" charset="0"/>
              </a:rPr>
              <a:t>You may also want to have students categorize the questions, such as into “closed” (meaning they can be answered with a “Yes” or “No”) and “open,” or into fact and opinion questions. (We’ll talk in a few minutes about the difference between those.)</a:t>
            </a:r>
          </a:p>
          <a:p>
            <a:pPr marL="0" lvl="0" indent="0">
              <a:lnSpc>
                <a:spcPct val="107000"/>
              </a:lnSpc>
              <a:buFont typeface="Symbol" panose="05050102010706020507" pitchFamily="18" charset="2"/>
              <a:buNone/>
            </a:pPr>
            <a:endParaRPr lang="en-CA" kern="100" dirty="0">
              <a:solidFill>
                <a:srgbClr val="00B050"/>
              </a:solidFill>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ea typeface="Aptos" panose="020B0004020202020204" pitchFamily="34" charset="0"/>
              </a:rPr>
              <a:t>You can also have them identify which questions are “active” (still under debate) and which are “settled.” This may be a matter of identifying the </a:t>
            </a:r>
            <a:r>
              <a:rPr lang="en-CA" i="1" kern="100" dirty="0">
                <a:effectLst/>
                <a:ea typeface="Aptos" panose="020B0004020202020204" pitchFamily="34" charset="0"/>
              </a:rPr>
              <a:t>consensus </a:t>
            </a:r>
            <a:r>
              <a:rPr lang="en-CA" i="0" kern="100" dirty="0">
                <a:effectLst/>
                <a:ea typeface="Aptos" panose="020B0004020202020204" pitchFamily="34" charset="0"/>
              </a:rPr>
              <a:t>on an issue – for instance, there’s no scientific doubt about whether or not mushrooms are fungi – but questions may also be considered “settled” based on our society’s values or common sense: “Is it a good idea to eat poison mushrooms?” would be an example of a </a:t>
            </a:r>
            <a:r>
              <a:rPr lang="en-CA" i="1" kern="100" dirty="0">
                <a:effectLst/>
                <a:ea typeface="Aptos" panose="020B0004020202020204" pitchFamily="34" charset="0"/>
              </a:rPr>
              <a:t>settled </a:t>
            </a:r>
            <a:r>
              <a:rPr lang="en-CA" i="0" kern="100" dirty="0">
                <a:effectLst/>
                <a:ea typeface="Aptos" panose="020B0004020202020204" pitchFamily="34" charset="0"/>
              </a:rPr>
              <a:t>question. </a:t>
            </a:r>
          </a:p>
          <a:p>
            <a:pPr marL="0" lvl="0" indent="0">
              <a:lnSpc>
                <a:spcPct val="107000"/>
              </a:lnSpc>
              <a:buFont typeface="Symbol" panose="05050102010706020507" pitchFamily="18" charset="2"/>
              <a:buNone/>
            </a:pPr>
            <a:endParaRPr lang="en-CA" i="0" kern="100" dirty="0">
              <a:effectLst/>
              <a:ea typeface="Aptos" panose="020B0004020202020204" pitchFamily="34" charset="0"/>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CA" kern="100" dirty="0">
                <a:effectLst/>
                <a:ea typeface="Aptos" panose="020B0004020202020204" pitchFamily="34" charset="0"/>
              </a:rPr>
              <a:t>However, it’s important not to valorize a certain kind of question over another. Fact questions and closed questions are the bricks that build the arguments to opinion and open questions.</a:t>
            </a:r>
          </a:p>
          <a:p>
            <a:pPr marL="0" lvl="0" indent="0">
              <a:lnSpc>
                <a:spcPct val="107000"/>
              </a:lnSpc>
              <a:buFont typeface="Symbol" panose="05050102010706020507" pitchFamily="18" charset="2"/>
              <a:buNone/>
            </a:pPr>
            <a:endParaRPr lang="en-CA" i="0" kern="100" dirty="0">
              <a:effectLst/>
              <a:ea typeface="Aptos" panose="020B0004020202020204" pitchFamily="34" charset="0"/>
            </a:endParaRPr>
          </a:p>
          <a:p>
            <a:pPr marL="0" lvl="0" indent="0">
              <a:lnSpc>
                <a:spcPct val="107000"/>
              </a:lnSpc>
              <a:buFont typeface="Symbol" panose="05050102010706020507" pitchFamily="18" charset="2"/>
              <a:buNone/>
            </a:pPr>
            <a:r>
              <a:rPr lang="en-CA" i="0" kern="100" dirty="0">
                <a:effectLst/>
                <a:ea typeface="Aptos" panose="020B0004020202020204" pitchFamily="34" charset="0"/>
              </a:rPr>
              <a:t>Whichever of these categories you are going to use, it’s important that students understand the differences between them. </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29</a:t>
            </a:fld>
            <a:endParaRPr lang="en-CA"/>
          </a:p>
        </p:txBody>
      </p:sp>
    </p:spTree>
    <p:extLst>
      <p:ext uri="{BB962C8B-B14F-4D97-AF65-F5344CB8AC3E}">
        <p14:creationId xmlns:p14="http://schemas.microsoft.com/office/powerpoint/2010/main" val="1845973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So what is critical thinking?</a:t>
            </a:r>
          </a:p>
          <a:p>
            <a:endParaRPr lang="en-CA"/>
          </a:p>
          <a:p>
            <a:r>
              <a:rPr lang="en-CA"/>
              <a:t>Before we answer </a:t>
            </a:r>
            <a:r>
              <a:rPr lang="en-CA" i="1"/>
              <a:t>that </a:t>
            </a:r>
            <a:r>
              <a:rPr lang="en-CA" i="0"/>
              <a:t>question, we have to consider an even more fundamental one: what is </a:t>
            </a:r>
            <a:r>
              <a:rPr lang="en-CA" i="1"/>
              <a:t>thinking</a:t>
            </a:r>
            <a:r>
              <a:rPr lang="en-CA" i="0"/>
              <a:t>?</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3</a:t>
            </a:fld>
            <a:endParaRPr lang="en-CA"/>
          </a:p>
        </p:txBody>
      </p:sp>
    </p:spTree>
    <p:extLst>
      <p:ext uri="{BB962C8B-B14F-4D97-AF65-F5344CB8AC3E}">
        <p14:creationId xmlns:p14="http://schemas.microsoft.com/office/powerpoint/2010/main" val="1579752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buFont typeface="Symbol" panose="05050102010706020507" pitchFamily="18" charset="2"/>
            </a:pPr>
            <a:r>
              <a:rPr lang="en-CA" kern="100" dirty="0">
                <a:effectLst/>
                <a:latin typeface="Calibri"/>
                <a:ea typeface="Aptos" panose="020B0004020202020204" pitchFamily="34" charset="0"/>
                <a:cs typeface="Calibri"/>
              </a:rPr>
              <a:t>Depending on what you want to do with the questions, you may then want to have </a:t>
            </a:r>
            <a:r>
              <a:rPr lang="en-CA" kern="100" dirty="0">
                <a:latin typeface="Calibri"/>
                <a:ea typeface="Aptos" panose="020B0004020202020204" pitchFamily="34" charset="0"/>
                <a:cs typeface="Calibri"/>
              </a:rPr>
              <a:t>students convert</a:t>
            </a:r>
            <a:r>
              <a:rPr lang="en-CA" kern="100" dirty="0">
                <a:effectLst/>
                <a:latin typeface="Calibri"/>
                <a:ea typeface="Aptos" panose="020B0004020202020204" pitchFamily="34" charset="0"/>
                <a:cs typeface="Calibri"/>
              </a:rPr>
              <a:t> them into the kind of questions you’re more interested in exploring, for example by changing closed into open questions.</a:t>
            </a:r>
            <a:r>
              <a:rPr lang="en-CA" kern="100" dirty="0">
                <a:latin typeface="Calibri"/>
                <a:ea typeface="Aptos" panose="020B0004020202020204" pitchFamily="34" charset="0"/>
                <a:cs typeface="Calibri"/>
              </a:rPr>
              <a:t> For example, instead of asking “Are mushrooms edible?”, we can ask “How can we tell if mushrooms are safe to eat?”</a:t>
            </a:r>
          </a:p>
          <a:p>
            <a:pPr>
              <a:lnSpc>
                <a:spcPct val="107000"/>
              </a:lnSpc>
              <a:buFont typeface="Symbol" panose="05050102010706020507" pitchFamily="18" charset="2"/>
            </a:pPr>
            <a:endParaRPr lang="en-CA" kern="100" dirty="0">
              <a:solidFill>
                <a:srgbClr val="00B050"/>
              </a:solidFill>
              <a:effectLst/>
              <a:latin typeface="Calibri"/>
              <a:ea typeface="Aptos" panose="020B0004020202020204" pitchFamily="34" charset="0"/>
              <a:cs typeface="Calibri"/>
            </a:endParaRPr>
          </a:p>
          <a:p>
            <a:pPr>
              <a:lnSpc>
                <a:spcPct val="107000"/>
              </a:lnSpc>
              <a:buFont typeface="Symbol" panose="05050102010706020507" pitchFamily="18" charset="2"/>
            </a:pPr>
            <a:r>
              <a:rPr lang="en-CA" kern="100" dirty="0">
                <a:solidFill>
                  <a:srgbClr val="00B050"/>
                </a:solidFill>
                <a:latin typeface="Calibri"/>
                <a:ea typeface="Aptos" panose="020B0004020202020204" pitchFamily="34" charset="0"/>
                <a:cs typeface="Calibri"/>
              </a:rPr>
              <a:t>I</a:t>
            </a:r>
            <a:r>
              <a:rPr lang="en-CA" kern="100" dirty="0">
                <a:effectLst/>
                <a:latin typeface="Calibri"/>
                <a:ea typeface="Aptos" panose="020B0004020202020204" pitchFamily="34" charset="0"/>
                <a:cs typeface="Calibri"/>
              </a:rPr>
              <a:t>f you plan to do this, have them practice first with a list of questions to convert.</a:t>
            </a:r>
            <a:endParaRPr lang="en-US" dirty="0">
              <a:solidFill>
                <a:srgbClr val="00B050"/>
              </a:solidFill>
            </a:endParaRPr>
          </a:p>
          <a:p>
            <a:pPr marL="0" lvl="0" indent="0">
              <a:lnSpc>
                <a:spcPct val="107000"/>
              </a:lnSpc>
              <a:buFont typeface="Symbol" panose="05050102010706020507" pitchFamily="18" charset="2"/>
              <a:buNone/>
            </a:pPr>
            <a:endParaRPr lang="en-CA" strike="sngStrike"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We can also convert settled into active questions: Instead of asking “Should everyone have the right to free speech?” for example, we can ask “How can we balance the right to free speech with other rights?”</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30</a:t>
            </a:fld>
            <a:endParaRPr lang="en-CA"/>
          </a:p>
        </p:txBody>
      </p:sp>
    </p:spTree>
    <p:extLst>
      <p:ext uri="{BB962C8B-B14F-4D97-AF65-F5344CB8AC3E}">
        <p14:creationId xmlns:p14="http://schemas.microsoft.com/office/powerpoint/2010/main" val="670279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Now that we have only the kinds of questions we want, have students prioritize them.</a:t>
            </a:r>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endParaRPr lang="en-CA" kern="100" dirty="0">
              <a:effectLst/>
              <a:ea typeface="Aptos" panose="020B0004020202020204" pitchFamily="34" charset="0"/>
            </a:endParaRPr>
          </a:p>
          <a:p>
            <a:pPr>
              <a:buFont typeface="Symbol" panose="05050102010706020507" pitchFamily="18" charset="2"/>
            </a:pPr>
            <a:r>
              <a:rPr lang="en-CA" kern="100" dirty="0">
                <a:ea typeface="Aptos" panose="020B0004020202020204" pitchFamily="34" charset="0"/>
              </a:rPr>
              <a:t>Questions could </a:t>
            </a:r>
            <a:r>
              <a:rPr lang="en-CA" kern="100" dirty="0">
                <a:effectLst/>
                <a:ea typeface="Aptos" panose="020B0004020202020204" pitchFamily="34" charset="0"/>
              </a:rPr>
              <a:t>be organized by which </a:t>
            </a:r>
            <a:r>
              <a:rPr lang="en-CA" kern="100" dirty="0">
                <a:ea typeface="Aptos" panose="020B0004020202020204" pitchFamily="34" charset="0"/>
              </a:rPr>
              <a:t>students are</a:t>
            </a:r>
            <a:r>
              <a:rPr lang="en-CA" kern="100" dirty="0">
                <a:effectLst/>
                <a:ea typeface="Aptos" panose="020B0004020202020204" pitchFamily="34" charset="0"/>
              </a:rPr>
              <a:t> most curious about, which seem most important, which have to be answered to be able to answer others, and so on.</a:t>
            </a:r>
            <a:r>
              <a:rPr lang="en-CA" kern="100" dirty="0">
                <a:ea typeface="Aptos" panose="020B0004020202020204" pitchFamily="34" charset="0"/>
              </a:rPr>
              <a:t> </a:t>
            </a:r>
            <a:endParaRPr lang="en-CA" dirty="0"/>
          </a:p>
          <a:p>
            <a:pPr marL="0" lvl="0" indent="0">
              <a:buFont typeface="Symbol" panose="05050102010706020507" pitchFamily="18" charset="2"/>
              <a:buNone/>
            </a:pPr>
            <a:endParaRPr lang="en-CA" kern="100" dirty="0">
              <a:effectLst/>
              <a:ea typeface="Aptos" panose="020B0004020202020204" pitchFamily="34" charset="0"/>
            </a:endParaRPr>
          </a:p>
          <a:p>
            <a:r>
              <a:rPr lang="en-CA" kern="100" dirty="0">
                <a:effectLst/>
                <a:ea typeface="Aptos" panose="020B0004020202020204" pitchFamily="34" charset="0"/>
              </a:rPr>
              <a:t>Once they’ve prioritized them, give students a way and an opportunity to investigate the top questions, such as by assigning them a book or having them do a research project.</a:t>
            </a:r>
          </a:p>
          <a:p>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r>
              <a:rPr lang="en-CA" kern="100" dirty="0">
                <a:effectLst/>
                <a:ea typeface="Aptos" panose="020B0004020202020204" pitchFamily="34" charset="0"/>
              </a:rPr>
              <a:t>We’ll look in the next section at how students can use facts and opinions to build arguments.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31</a:t>
            </a:fld>
            <a:endParaRPr lang="en-CA"/>
          </a:p>
        </p:txBody>
      </p:sp>
    </p:spTree>
    <p:extLst>
      <p:ext uri="{BB962C8B-B14F-4D97-AF65-F5344CB8AC3E}">
        <p14:creationId xmlns:p14="http://schemas.microsoft.com/office/powerpoint/2010/main" val="4116017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dirty="0"/>
              <a:t>Whether students are developing arguments or just investigating fact questions, it’s important to give them a chance to share what they’ve learned by teaching others: “</a:t>
            </a:r>
            <a:r>
              <a:rPr lang="en-CA" dirty="0">
                <a:effectLst/>
                <a:latin typeface="Calibri"/>
                <a:ea typeface="Calibri" panose="020F0502020204030204" pitchFamily="34" charset="0"/>
                <a:cs typeface="Calibri"/>
              </a:rPr>
              <a:t>simply possessing a wealth of factual knowledge is insufficient for generating higher-order research questions that create new knowledge. Rather, teaching others is a powerful strategy for producing deep and durable learning that enables research question generation.”</a:t>
            </a:r>
          </a:p>
          <a:p>
            <a:pPr>
              <a:lnSpc>
                <a:spcPct val="115000"/>
              </a:lnSpc>
              <a:spcAft>
                <a:spcPts val="1000"/>
              </a:spcAft>
            </a:pPr>
            <a:endParaRPr lang="en-CA" dirty="0">
              <a:effectLst/>
              <a:latin typeface="Calibri" panose="020F0502020204030204" pitchFamily="34" charset="0"/>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32</a:t>
            </a:fld>
            <a:endParaRPr lang="en-CA"/>
          </a:p>
        </p:txBody>
      </p:sp>
    </p:spTree>
    <p:extLst>
      <p:ext uri="{BB962C8B-B14F-4D97-AF65-F5344CB8AC3E}">
        <p14:creationId xmlns:p14="http://schemas.microsoft.com/office/powerpoint/2010/main" val="3446385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14850"/>
          </a:xfrm>
        </p:spPr>
        <p:txBody>
          <a:bodyPr/>
          <a:lstStyle/>
          <a:p>
            <a:r>
              <a:rPr lang="en-CA" sz="1050" dirty="0"/>
              <a:t>Let’s try that process now, using three of the topics of the next section: Evidence, arguments and trust compression. It’s okay if you’re not sure what all three mean – that’s part of the exercise.</a:t>
            </a:r>
          </a:p>
          <a:p>
            <a:endParaRPr lang="en-CA" sz="1050" dirty="0"/>
          </a:p>
          <a:p>
            <a:r>
              <a:rPr lang="en-CA" sz="1050" dirty="0"/>
              <a:t>[For in-person delivery]: Working with a partner, take turns coming up with as many questions as possible and saying them out loud for three minutes. Remember, there are no bad questions! When it’s not your turn to come up with questions, record your partner’s.</a:t>
            </a:r>
          </a:p>
          <a:p>
            <a:endParaRPr lang="en-CA" sz="1050" dirty="0"/>
          </a:p>
          <a:p>
            <a:r>
              <a:rPr lang="en-CA" sz="1050" dirty="0"/>
              <a:t>[For remote delivery]: Turn on a voice-recording app on your computer or your phone, and say out loud as many questions as you can on these three topics for three minutes. Remember, there are no bad questions!</a:t>
            </a:r>
          </a:p>
          <a:p>
            <a:endParaRPr lang="en-CA" sz="1050" dirty="0"/>
          </a:p>
          <a:p>
            <a:r>
              <a:rPr lang="en-CA" sz="1050" dirty="0"/>
              <a:t>[When participants have completed that step]: Now, go through your list and change anything that isn’t phrased as a question into a question. That should take you about two minutes.</a:t>
            </a:r>
          </a:p>
          <a:p>
            <a:endParaRPr lang="en-CA" sz="1050" dirty="0"/>
          </a:p>
          <a:p>
            <a:r>
              <a:rPr lang="en-CA" sz="1050" dirty="0"/>
              <a:t>[When participants have completed that step]: Now identify which are </a:t>
            </a:r>
            <a:r>
              <a:rPr lang="en-CA" sz="1050" i="1" dirty="0"/>
              <a:t>closed </a:t>
            </a:r>
            <a:r>
              <a:rPr lang="en-CA" sz="1050" i="0" dirty="0"/>
              <a:t>questions, which could be answered with a yes or no, and which are </a:t>
            </a:r>
            <a:r>
              <a:rPr lang="en-CA" sz="1050" i="1" dirty="0"/>
              <a:t>open </a:t>
            </a:r>
            <a:r>
              <a:rPr lang="en-CA" sz="1050" i="0" dirty="0"/>
              <a:t>questions. (Remember, there’s nothing wrong with closed questions, we’re just sorting them into categories.)</a:t>
            </a:r>
          </a:p>
          <a:p>
            <a:endParaRPr lang="en-CA" sz="1050" i="0" dirty="0"/>
          </a:p>
          <a:p>
            <a:r>
              <a:rPr lang="en-CA" sz="1050" i="0" dirty="0"/>
              <a:t>[When participants have completed that step]: Okay, now go through your list of </a:t>
            </a:r>
            <a:r>
              <a:rPr lang="en-CA" sz="1050" i="1" dirty="0"/>
              <a:t>open </a:t>
            </a:r>
            <a:r>
              <a:rPr lang="en-CA" sz="1050" i="0" dirty="0"/>
              <a:t>questions and prioritize them. We’ll do a simpler method than prioritizing them in order and just classify each one as a </a:t>
            </a:r>
            <a:r>
              <a:rPr lang="en-CA" sz="1050" i="1" dirty="0"/>
              <a:t>big </a:t>
            </a:r>
            <a:r>
              <a:rPr lang="en-CA" sz="1050" i="0" dirty="0"/>
              <a:t>question that you think will be really important to know, a </a:t>
            </a:r>
            <a:r>
              <a:rPr lang="en-CA" sz="1050" i="1" dirty="0"/>
              <a:t>medium </a:t>
            </a:r>
            <a:r>
              <a:rPr lang="en-CA" sz="1050" i="0" u="none" dirty="0"/>
              <a:t>question that you’re curious about but which might not be essential, </a:t>
            </a:r>
            <a:r>
              <a:rPr lang="en-CA" sz="1050" dirty="0"/>
              <a:t>or a</a:t>
            </a:r>
            <a:r>
              <a:rPr lang="en-CA" sz="1050" i="0" u="none" dirty="0"/>
              <a:t> </a:t>
            </a:r>
            <a:r>
              <a:rPr lang="en-CA" sz="1050" i="1" u="none" dirty="0"/>
              <a:t>little </a:t>
            </a:r>
            <a:r>
              <a:rPr lang="en-CA" sz="1050" i="0" u="none" dirty="0"/>
              <a:t>question.</a:t>
            </a:r>
          </a:p>
          <a:p>
            <a:endParaRPr lang="en-CA" sz="1050" i="0" u="none" dirty="0"/>
          </a:p>
          <a:p>
            <a:r>
              <a:rPr lang="en-CA" sz="1050" i="0" u="none" dirty="0"/>
              <a:t>[When participants have completed that step, for in-person delivery]: Now, I’d like everyone to share two of their big questions.</a:t>
            </a:r>
          </a:p>
          <a:p>
            <a:endParaRPr lang="en-CA" sz="1050" i="0" u="none" dirty="0"/>
          </a:p>
          <a:p>
            <a:r>
              <a:rPr lang="en-CA" sz="1050" i="0" u="none" dirty="0"/>
              <a:t>[When participants have completed that step, for remote delivery]: Now, I’d like everyone to put two of their big questions into the chat.</a:t>
            </a:r>
            <a:r>
              <a:rPr lang="en-CA" sz="1050" dirty="0"/>
              <a:t> </a:t>
            </a:r>
          </a:p>
          <a:p>
            <a:endParaRPr lang="en-CA" sz="1050" dirty="0"/>
          </a:p>
        </p:txBody>
      </p:sp>
      <p:sp>
        <p:nvSpPr>
          <p:cNvPr id="4" name="Slide Number Placeholder 3"/>
          <p:cNvSpPr>
            <a:spLocks noGrp="1"/>
          </p:cNvSpPr>
          <p:nvPr>
            <p:ph type="sldNum" sz="quarter" idx="5"/>
          </p:nvPr>
        </p:nvSpPr>
        <p:spPr/>
        <p:txBody>
          <a:bodyPr/>
          <a:lstStyle/>
          <a:p>
            <a:fld id="{7A9361FC-8CBD-49F8-A9B4-4DABEA9D8DF8}" type="slidenum">
              <a:rPr lang="en-CA" smtClean="0"/>
              <a:t>33</a:t>
            </a:fld>
            <a:endParaRPr lang="en-CA"/>
          </a:p>
        </p:txBody>
      </p:sp>
    </p:spTree>
    <p:extLst>
      <p:ext uri="{BB962C8B-B14F-4D97-AF65-F5344CB8AC3E}">
        <p14:creationId xmlns:p14="http://schemas.microsoft.com/office/powerpoint/2010/main" val="68406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The second aspect of critical thinking – and the one people most often think of – is making and analyzing arguments.</a:t>
            </a:r>
          </a:p>
        </p:txBody>
      </p:sp>
      <p:sp>
        <p:nvSpPr>
          <p:cNvPr id="4" name="Slide Number Placeholder 3"/>
          <p:cNvSpPr>
            <a:spLocks noGrp="1"/>
          </p:cNvSpPr>
          <p:nvPr>
            <p:ph type="sldNum" sz="quarter" idx="5"/>
          </p:nvPr>
        </p:nvSpPr>
        <p:spPr/>
        <p:txBody>
          <a:bodyPr/>
          <a:lstStyle/>
          <a:p>
            <a:fld id="{7A9361FC-8CBD-49F8-A9B4-4DABEA9D8DF8}" type="slidenum">
              <a:rPr lang="en-CA" smtClean="0"/>
              <a:t>34</a:t>
            </a:fld>
            <a:endParaRPr lang="en-CA"/>
          </a:p>
        </p:txBody>
      </p:sp>
    </p:spTree>
    <p:extLst>
      <p:ext uri="{BB962C8B-B14F-4D97-AF65-F5344CB8AC3E}">
        <p14:creationId xmlns:p14="http://schemas.microsoft.com/office/powerpoint/2010/main" val="844598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sz="1200">
                <a:effectLst/>
                <a:latin typeface="Calibri" panose="020F0502020204030204" pitchFamily="34" charset="0"/>
                <a:ea typeface="Calibri" panose="020F0502020204030204" pitchFamily="34" charset="0"/>
                <a:cs typeface="Times New Roman" panose="02020603050405020304" pitchFamily="18" charset="0"/>
              </a:rPr>
              <a:t>To foster critical thinking, we have to make a habit of asking students to give reasons and justifications. Following up even the simplest question with “How do you know?” pushes students into more sophisticated thinking and moves the emphasis from having a “right” answer to having a </a:t>
            </a:r>
            <a:r>
              <a:rPr lang="en-CA" sz="1200" i="1">
                <a:effectLst/>
                <a:latin typeface="Calibri" panose="020F0502020204030204" pitchFamily="34" charset="0"/>
                <a:ea typeface="Calibri" panose="020F0502020204030204" pitchFamily="34" charset="0"/>
                <a:cs typeface="Times New Roman" panose="02020603050405020304" pitchFamily="18" charset="0"/>
              </a:rPr>
              <a:t>justified </a:t>
            </a:r>
            <a:r>
              <a:rPr lang="en-CA" sz="1200" i="0">
                <a:effectLst/>
                <a:latin typeface="Calibri" panose="020F0502020204030204" pitchFamily="34" charset="0"/>
                <a:ea typeface="Calibri" panose="020F0502020204030204" pitchFamily="34" charset="0"/>
                <a:cs typeface="Times New Roman" panose="02020603050405020304" pitchFamily="18" charset="0"/>
              </a:rPr>
              <a:t>one, as well as promoting more meaningful class discussion.</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35</a:t>
            </a:fld>
            <a:endParaRPr lang="en-CA"/>
          </a:p>
        </p:txBody>
      </p:sp>
    </p:spTree>
    <p:extLst>
      <p:ext uri="{BB962C8B-B14F-4D97-AF65-F5344CB8AC3E}">
        <p14:creationId xmlns:p14="http://schemas.microsoft.com/office/powerpoint/2010/main" val="3271565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To understand what we mean by </a:t>
            </a:r>
            <a:r>
              <a:rPr lang="en-CA" sz="1200" i="1" kern="100" dirty="0">
                <a:effectLst/>
                <a:latin typeface="Aptos"/>
                <a:ea typeface="Aptos" panose="020B0004020202020204" pitchFamily="34" charset="0"/>
                <a:cs typeface="Times New Roman" panose="02020603050405020304" pitchFamily="18" charset="0"/>
              </a:rPr>
              <a:t>arguments, </a:t>
            </a:r>
            <a:r>
              <a:rPr lang="en-CA" sz="1200" i="0" kern="100" dirty="0">
                <a:effectLst/>
                <a:latin typeface="Aptos"/>
                <a:ea typeface="Aptos" panose="020B0004020202020204" pitchFamily="34" charset="0"/>
                <a:cs typeface="Times New Roman" panose="02020603050405020304" pitchFamily="18" charset="0"/>
              </a:rPr>
              <a:t>let’s look at the distinction between </a:t>
            </a:r>
            <a:r>
              <a:rPr lang="en-CA" sz="1200" i="1" kern="100" dirty="0">
                <a:effectLst/>
                <a:latin typeface="Aptos"/>
                <a:ea typeface="Aptos" panose="020B0004020202020204" pitchFamily="34" charset="0"/>
                <a:cs typeface="Times New Roman" panose="02020603050405020304" pitchFamily="18" charset="0"/>
              </a:rPr>
              <a:t>facts </a:t>
            </a:r>
            <a:r>
              <a:rPr lang="en-CA" sz="1200" i="0" kern="100" dirty="0">
                <a:effectLst/>
                <a:latin typeface="Aptos"/>
                <a:ea typeface="Aptos" panose="020B0004020202020204" pitchFamily="34" charset="0"/>
                <a:cs typeface="Times New Roman" panose="02020603050405020304" pitchFamily="18" charset="0"/>
              </a:rPr>
              <a:t>and </a:t>
            </a:r>
            <a:r>
              <a:rPr lang="en-CA" sz="1200" i="1" kern="100" dirty="0">
                <a:effectLst/>
                <a:latin typeface="Aptos"/>
                <a:ea typeface="Aptos" panose="020B0004020202020204" pitchFamily="34" charset="0"/>
                <a:cs typeface="Times New Roman" panose="02020603050405020304" pitchFamily="18" charset="0"/>
              </a:rPr>
              <a:t>opinions.</a:t>
            </a:r>
            <a:endParaRPr lang="en-CA" sz="1200" i="0" kern="100" dirty="0">
              <a:effectLst/>
              <a:latin typeface="Aptos"/>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CA" sz="1200" i="0" kern="100" dirty="0">
                <a:effectLst/>
                <a:latin typeface="Aptos"/>
                <a:ea typeface="Aptos" panose="020B0004020202020204" pitchFamily="34" charset="0"/>
                <a:cs typeface="Times New Roman" panose="02020603050405020304" pitchFamily="18" charset="0"/>
              </a:rPr>
              <a:t>Students often don’t understand the differences between these.</a:t>
            </a:r>
            <a:r>
              <a:rPr lang="en-CA" kern="100" dirty="0">
                <a:latin typeface="Aptos"/>
                <a:ea typeface="Aptos" panose="020B0004020202020204" pitchFamily="34" charset="0"/>
                <a:cs typeface="Times New Roman" panose="02020603050405020304" pitchFamily="18" charset="0"/>
              </a:rPr>
              <a:t> </a:t>
            </a:r>
          </a:p>
          <a:p>
            <a:pPr>
              <a:lnSpc>
                <a:spcPct val="107000"/>
              </a:lnSpc>
            </a:pPr>
            <a:endParaRPr lang="en-CA" kern="100" dirty="0">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In the context of critical thinking, a fact is not necessarily something that is true, but something that is </a:t>
            </a:r>
            <a:r>
              <a:rPr lang="en-CA" sz="1200" i="1" kern="100" dirty="0">
                <a:effectLst/>
                <a:latin typeface="Aptos"/>
                <a:ea typeface="Aptos" panose="020B0004020202020204" pitchFamily="34" charset="0"/>
                <a:cs typeface="Times New Roman" panose="02020603050405020304" pitchFamily="18" charset="0"/>
              </a:rPr>
              <a:t>falsifiable: </a:t>
            </a:r>
            <a:r>
              <a:rPr lang="en-CA" sz="1200" i="0" kern="100" dirty="0">
                <a:effectLst/>
                <a:latin typeface="Aptos"/>
                <a:ea typeface="Aptos" panose="020B0004020202020204" pitchFamily="34" charset="0"/>
                <a:cs typeface="Times New Roman" panose="02020603050405020304" pitchFamily="18" charset="0"/>
              </a:rPr>
              <a:t>in other words, that it could be proven true or false.</a:t>
            </a:r>
            <a:r>
              <a:rPr lang="en-CA" sz="1200" i="1" kern="100" dirty="0">
                <a:effectLst/>
                <a:latin typeface="Aptos"/>
                <a:ea typeface="Aptos" panose="020B0004020202020204" pitchFamily="34" charset="0"/>
                <a:cs typeface="Times New Roman" panose="02020603050405020304" pitchFamily="18" charset="0"/>
              </a:rPr>
              <a:t> </a:t>
            </a:r>
            <a:r>
              <a:rPr lang="en-CA" sz="1200" i="0" kern="100" dirty="0">
                <a:effectLst/>
                <a:latin typeface="Aptos"/>
                <a:ea typeface="Aptos" panose="020B0004020202020204" pitchFamily="34" charset="0"/>
                <a:cs typeface="Times New Roman" panose="02020603050405020304" pitchFamily="18" charset="0"/>
              </a:rPr>
              <a:t>For example, while “the moon is made of green cheese” is not true, it is a statement of fact.</a:t>
            </a:r>
            <a:r>
              <a:rPr lang="en-CA" kern="100" dirty="0">
                <a:latin typeface="Aptos"/>
                <a:ea typeface="Aptos" panose="020B0004020202020204" pitchFamily="34" charset="0"/>
                <a:cs typeface="Times New Roman" panose="02020603050405020304" pitchFamily="18" charset="0"/>
              </a:rPr>
              <a:t> </a:t>
            </a: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An </a:t>
            </a:r>
            <a:r>
              <a:rPr lang="en-CA" sz="1200" i="1" kern="100" dirty="0">
                <a:effectLst/>
                <a:latin typeface="Aptos"/>
                <a:ea typeface="Aptos" panose="020B0004020202020204" pitchFamily="34" charset="0"/>
                <a:cs typeface="Times New Roman" panose="02020603050405020304" pitchFamily="18" charset="0"/>
              </a:rPr>
              <a:t>opinion</a:t>
            </a:r>
            <a:r>
              <a:rPr lang="en-CA" sz="1200" i="0" kern="100" dirty="0">
                <a:effectLst/>
                <a:latin typeface="Aptos"/>
                <a:ea typeface="Aptos" panose="020B0004020202020204" pitchFamily="34" charset="0"/>
                <a:cs typeface="Times New Roman" panose="02020603050405020304" pitchFamily="18" charset="0"/>
              </a:rPr>
              <a:t> is something that </a:t>
            </a:r>
            <a:r>
              <a:rPr lang="en-CA" sz="1200" i="1" kern="100" dirty="0">
                <a:effectLst/>
                <a:latin typeface="Aptos"/>
                <a:ea typeface="Aptos" panose="020B0004020202020204" pitchFamily="34" charset="0"/>
                <a:cs typeface="Times New Roman" panose="02020603050405020304" pitchFamily="18" charset="0"/>
              </a:rPr>
              <a:t>cannot</a:t>
            </a:r>
            <a:r>
              <a:rPr lang="en-CA" sz="1200" i="0" kern="100" dirty="0">
                <a:effectLst/>
                <a:latin typeface="Aptos"/>
                <a:ea typeface="Aptos" panose="020B0004020202020204" pitchFamily="34" charset="0"/>
                <a:cs typeface="Times New Roman" panose="02020603050405020304" pitchFamily="18" charset="0"/>
              </a:rPr>
              <a:t> be conclusively proven true or false. “Moon cheese is the </a:t>
            </a:r>
            <a:r>
              <a:rPr lang="en-CA" sz="1200" i="1" kern="100" dirty="0">
                <a:effectLst/>
                <a:latin typeface="Aptos"/>
                <a:ea typeface="Aptos" panose="020B0004020202020204" pitchFamily="34" charset="0"/>
                <a:cs typeface="Times New Roman" panose="02020603050405020304" pitchFamily="18" charset="0"/>
              </a:rPr>
              <a:t>best </a:t>
            </a:r>
            <a:r>
              <a:rPr lang="en-CA" sz="1200" i="0" kern="100" dirty="0">
                <a:effectLst/>
                <a:latin typeface="Aptos"/>
                <a:ea typeface="Aptos" panose="020B0004020202020204" pitchFamily="34" charset="0"/>
                <a:cs typeface="Times New Roman" panose="02020603050405020304" pitchFamily="18" charset="0"/>
              </a:rPr>
              <a:t>cheese,” for instance, is an opinion.</a:t>
            </a: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An </a:t>
            </a:r>
            <a:r>
              <a:rPr lang="en-CA" sz="1200" i="1" kern="100" dirty="0">
                <a:effectLst/>
                <a:latin typeface="Aptos"/>
                <a:ea typeface="Aptos" panose="020B0004020202020204" pitchFamily="34" charset="0"/>
                <a:cs typeface="Times New Roman" panose="02020603050405020304" pitchFamily="18" charset="0"/>
              </a:rPr>
              <a:t>argument </a:t>
            </a:r>
            <a:r>
              <a:rPr lang="en-CA" sz="1200" i="0" kern="100" dirty="0">
                <a:effectLst/>
                <a:latin typeface="Aptos"/>
                <a:ea typeface="Aptos" panose="020B0004020202020204" pitchFamily="34" charset="0"/>
                <a:cs typeface="Times New Roman" panose="02020603050405020304" pitchFamily="18" charset="0"/>
              </a:rPr>
              <a:t>is when we have facts that we have good reason to think are true, and use them to </a:t>
            </a:r>
            <a:r>
              <a:rPr lang="en-CA" sz="1200" i="1" kern="100" dirty="0">
                <a:effectLst/>
                <a:latin typeface="Aptos"/>
                <a:ea typeface="Aptos" panose="020B0004020202020204" pitchFamily="34" charset="0"/>
                <a:cs typeface="Times New Roman" panose="02020603050405020304" pitchFamily="18" charset="0"/>
              </a:rPr>
              <a:t>support </a:t>
            </a:r>
            <a:r>
              <a:rPr lang="en-CA" sz="1200" i="0" kern="100" dirty="0">
                <a:effectLst/>
                <a:latin typeface="Aptos"/>
                <a:ea typeface="Aptos" panose="020B0004020202020204" pitchFamily="34" charset="0"/>
                <a:cs typeface="Times New Roman" panose="02020603050405020304" pitchFamily="18" charset="0"/>
              </a:rPr>
              <a:t>an opinion. Not all opinions can be supported by arguments: if someone else dislikes moon cheese, all the facts in the world won’t convince them to. But in other cases – for example, “We should send rockets to the moon to harvest moon cheese” – we can use facts to build a persuasive argument.</a:t>
            </a:r>
            <a:endParaRPr lang="en-CA" sz="1200" kern="100" dirty="0">
              <a:effectLst/>
              <a:latin typeface="Aptos"/>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36</a:t>
            </a:fld>
            <a:endParaRPr lang="en-CA"/>
          </a:p>
        </p:txBody>
      </p:sp>
    </p:spTree>
    <p:extLst>
      <p:ext uri="{BB962C8B-B14F-4D97-AF65-F5344CB8AC3E}">
        <p14:creationId xmlns:p14="http://schemas.microsoft.com/office/powerpoint/2010/main" val="2975475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Let’s look at four aspects of making and analyzing arguments:</a:t>
            </a:r>
          </a:p>
          <a:p>
            <a:endParaRPr lang="en-CA" dirty="0"/>
          </a:p>
          <a:p>
            <a:r>
              <a:rPr lang="en-CA" dirty="0"/>
              <a:t>The distinction between </a:t>
            </a:r>
            <a:r>
              <a:rPr lang="en-CA" i="1" dirty="0"/>
              <a:t>deductive </a:t>
            </a:r>
            <a:r>
              <a:rPr lang="en-CA" i="0" dirty="0"/>
              <a:t>and </a:t>
            </a:r>
            <a:r>
              <a:rPr lang="en-CA" i="1" dirty="0"/>
              <a:t>inductive </a:t>
            </a:r>
            <a:r>
              <a:rPr lang="en-CA" i="0" dirty="0"/>
              <a:t>arguments;</a:t>
            </a:r>
          </a:p>
          <a:p>
            <a:endParaRPr lang="en-CA" i="0" dirty="0"/>
          </a:p>
          <a:p>
            <a:r>
              <a:rPr lang="en-CA" i="0" dirty="0"/>
              <a:t>How we can recognize bad arguments;</a:t>
            </a:r>
          </a:p>
          <a:p>
            <a:endParaRPr lang="en-CA" i="0" dirty="0"/>
          </a:p>
          <a:p>
            <a:r>
              <a:rPr lang="en-CA" i="0" dirty="0"/>
              <a:t>How we can </a:t>
            </a:r>
            <a:r>
              <a:rPr lang="en-CA" i="1" dirty="0"/>
              <a:t>scaffold </a:t>
            </a:r>
            <a:r>
              <a:rPr lang="en-CA" i="0" dirty="0"/>
              <a:t>students’ ability to make and analyze arguments;</a:t>
            </a:r>
          </a:p>
          <a:p>
            <a:endParaRPr lang="en-CA" i="0" dirty="0"/>
          </a:p>
          <a:p>
            <a:r>
              <a:rPr lang="en-CA" i="0" dirty="0"/>
              <a:t>And how we can avoid getting </a:t>
            </a:r>
            <a:r>
              <a:rPr lang="en-CA" i="1" dirty="0"/>
              <a:t>entrenched </a:t>
            </a:r>
            <a:r>
              <a:rPr lang="en-CA" i="0" dirty="0"/>
              <a:t>in our position when arguing.</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37</a:t>
            </a:fld>
            <a:endParaRPr lang="en-CA"/>
          </a:p>
        </p:txBody>
      </p:sp>
    </p:spTree>
    <p:extLst>
      <p:ext uri="{BB962C8B-B14F-4D97-AF65-F5344CB8AC3E}">
        <p14:creationId xmlns:p14="http://schemas.microsoft.com/office/powerpoint/2010/main" val="2302810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There are two kinds of arguments: deductive and inductive.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In </a:t>
            </a:r>
            <a:r>
              <a:rPr lang="en-CA" i="1" kern="100" dirty="0">
                <a:effectLst/>
                <a:ea typeface="Aptos" panose="020B0004020202020204" pitchFamily="34" charset="0"/>
              </a:rPr>
              <a:t>deductive</a:t>
            </a:r>
            <a:r>
              <a:rPr lang="en-CA" kern="100" dirty="0">
                <a:effectLst/>
                <a:ea typeface="Aptos" panose="020B0004020202020204" pitchFamily="34" charset="0"/>
              </a:rPr>
              <a:t> arguments, if the premises are true, then the conclusion </a:t>
            </a:r>
            <a:r>
              <a:rPr lang="en-CA" i="1" kern="100" dirty="0">
                <a:effectLst/>
                <a:ea typeface="Aptos" panose="020B0004020202020204" pitchFamily="34" charset="0"/>
              </a:rPr>
              <a:t>must </a:t>
            </a:r>
            <a:r>
              <a:rPr lang="en-CA" kern="100" dirty="0">
                <a:effectLst/>
                <a:ea typeface="Aptos" panose="020B0004020202020204" pitchFamily="34" charset="0"/>
              </a:rPr>
              <a:t>be true. They therefore rely on premises that we can assume are true in all cases or cannot be proven false.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i="1"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i="1" kern="100" dirty="0">
                <a:effectLst/>
                <a:ea typeface="Aptos" panose="020B0004020202020204" pitchFamily="34" charset="0"/>
              </a:rPr>
              <a:t>Inductive </a:t>
            </a:r>
            <a:r>
              <a:rPr lang="en-CA" kern="100" dirty="0">
                <a:effectLst/>
                <a:ea typeface="Aptos" panose="020B0004020202020204" pitchFamily="34" charset="0"/>
              </a:rPr>
              <a:t>arguments, on the other hand, rely on premises that are </a:t>
            </a:r>
            <a:r>
              <a:rPr lang="en-CA" i="1" kern="100" dirty="0">
                <a:effectLst/>
                <a:ea typeface="Aptos" panose="020B0004020202020204" pitchFamily="34" charset="0"/>
              </a:rPr>
              <a:t>probably </a:t>
            </a:r>
            <a:r>
              <a:rPr lang="en-CA" kern="100" dirty="0">
                <a:effectLst/>
                <a:ea typeface="Aptos" panose="020B0004020202020204" pitchFamily="34" charset="0"/>
              </a:rPr>
              <a:t>or </a:t>
            </a:r>
            <a:r>
              <a:rPr lang="en-CA" i="1" kern="100" dirty="0">
                <a:effectLst/>
                <a:ea typeface="Aptos" panose="020B0004020202020204" pitchFamily="34" charset="0"/>
              </a:rPr>
              <a:t>generally </a:t>
            </a:r>
            <a:r>
              <a:rPr lang="en-CA" kern="100" dirty="0">
                <a:effectLst/>
                <a:ea typeface="Aptos" panose="020B0004020202020204" pitchFamily="34" charset="0"/>
              </a:rPr>
              <a:t>true, and therefore provide good, but not definite, evidence for the conclusion.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a typeface="Aptos" panose="020B0004020202020204" pitchFamily="34" charset="0"/>
            </a:endParaRPr>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38</a:t>
            </a:fld>
            <a:endParaRPr lang="en-CA"/>
          </a:p>
        </p:txBody>
      </p:sp>
    </p:spTree>
    <p:extLst>
      <p:ext uri="{BB962C8B-B14F-4D97-AF65-F5344CB8AC3E}">
        <p14:creationId xmlns:p14="http://schemas.microsoft.com/office/powerpoint/2010/main" val="4095658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For younger students, you might call these “definitely” arguments and “probably” arguments.</a:t>
            </a:r>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39</a:t>
            </a:fld>
            <a:endParaRPr lang="en-CA"/>
          </a:p>
        </p:txBody>
      </p:sp>
    </p:spTree>
    <p:extLst>
      <p:ext uri="{BB962C8B-B14F-4D97-AF65-F5344CB8AC3E}">
        <p14:creationId xmlns:p14="http://schemas.microsoft.com/office/powerpoint/2010/main" val="4217734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In this section, we’ll start by looking at </a:t>
            </a:r>
            <a:r>
              <a:rPr lang="en-CA" i="1"/>
              <a:t>how </a:t>
            </a:r>
            <a:r>
              <a:rPr lang="en-CA" i="0"/>
              <a:t>we come to new ideas and beliefs;</a:t>
            </a:r>
          </a:p>
          <a:p>
            <a:endParaRPr lang="en-CA" i="0"/>
          </a:p>
          <a:p>
            <a:r>
              <a:rPr lang="en-CA" i="0"/>
              <a:t>Then look at the reasons why we need to learn critical thinking;</a:t>
            </a:r>
          </a:p>
          <a:p>
            <a:endParaRPr lang="en-CA" i="0"/>
          </a:p>
          <a:p>
            <a:r>
              <a:rPr lang="en-CA" i="0"/>
              <a:t>And define exactly what we mean by critical thinking.</a:t>
            </a:r>
          </a:p>
          <a:p>
            <a:endParaRPr lang="en-CA" i="0"/>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4</a:t>
            </a:fld>
            <a:endParaRPr lang="en-CA"/>
          </a:p>
        </p:txBody>
      </p:sp>
    </p:spTree>
    <p:extLst>
      <p:ext uri="{BB962C8B-B14F-4D97-AF65-F5344CB8AC3E}">
        <p14:creationId xmlns:p14="http://schemas.microsoft.com/office/powerpoint/2010/main" val="2776998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For instance, if we know for sure that all birds come from eggs, and that robins are definitely birds, we can make this </a:t>
            </a:r>
            <a:r>
              <a:rPr lang="en-CA" i="1" kern="100">
                <a:effectLst/>
                <a:ea typeface="Aptos" panose="020B0004020202020204" pitchFamily="34" charset="0"/>
              </a:rPr>
              <a:t>deductive </a:t>
            </a:r>
            <a:r>
              <a:rPr lang="en-CA" kern="100">
                <a:effectLst/>
                <a:ea typeface="Aptos" panose="020B0004020202020204" pitchFamily="34" charset="0"/>
              </a:rPr>
              <a:t>argument:</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Birds come from eggs</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Robins are birds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Therefore, robins come from eggs.</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40</a:t>
            </a:fld>
            <a:endParaRPr lang="en-CA"/>
          </a:p>
        </p:txBody>
      </p:sp>
    </p:spTree>
    <p:extLst>
      <p:ext uri="{BB962C8B-B14F-4D97-AF65-F5344CB8AC3E}">
        <p14:creationId xmlns:p14="http://schemas.microsoft.com/office/powerpoint/2010/main" val="2684254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If we turn to reptiles or to mammals, however, we cannot be so definite: some reptiles are born alive, and some mammals (monotremes) are born from eggs. So we can only make inductive arguments such as:</a:t>
            </a:r>
          </a:p>
          <a:p>
            <a:pPr marL="342900" lvl="0" indent="-342900">
              <a:lnSpc>
                <a:spcPct val="107000"/>
              </a:lnSpc>
              <a:buFont typeface="Symbol" panose="05050102010706020507" pitchFamily="18" charset="2"/>
              <a:buChar char=""/>
            </a:pPr>
            <a:r>
              <a:rPr lang="en-CA" i="1" kern="100">
                <a:effectLst/>
                <a:ea typeface="Aptos" panose="020B0004020202020204" pitchFamily="34" charset="0"/>
              </a:rPr>
              <a:t>Most</a:t>
            </a:r>
            <a:r>
              <a:rPr lang="en-CA" kern="100">
                <a:effectLst/>
                <a:ea typeface="Aptos" panose="020B0004020202020204" pitchFamily="34" charset="0"/>
              </a:rPr>
              <a:t> reptiles are born from eggs.</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Alligators are reptiles.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Therefore, alligators are </a:t>
            </a:r>
            <a:r>
              <a:rPr lang="en-CA" i="1" kern="100">
                <a:effectLst/>
                <a:ea typeface="Aptos" panose="020B0004020202020204" pitchFamily="34" charset="0"/>
              </a:rPr>
              <a:t>probably</a:t>
            </a:r>
            <a:r>
              <a:rPr lang="en-CA" kern="100">
                <a:effectLst/>
                <a:ea typeface="Aptos" panose="020B0004020202020204" pitchFamily="34" charset="0"/>
              </a:rPr>
              <a:t> born from eggs.</a:t>
            </a:r>
          </a:p>
          <a:p>
            <a:endParaRPr lang="en-CA"/>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41</a:t>
            </a:fld>
            <a:endParaRPr lang="en-CA"/>
          </a:p>
        </p:txBody>
      </p:sp>
    </p:spTree>
    <p:extLst>
      <p:ext uri="{BB962C8B-B14F-4D97-AF65-F5344CB8AC3E}">
        <p14:creationId xmlns:p14="http://schemas.microsoft.com/office/powerpoint/2010/main" val="2641728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Most of the questions we investigate in any discipline are inductive, not deductive, because we can rarely say that anything is 100 per cent certain: even if all the mammals we’ve ever encountered are born alive</a:t>
            </a:r>
            <a:r>
              <a:rPr lang="en-CA" i="0" kern="100" dirty="0">
                <a:effectLst/>
                <a:ea typeface="Aptos" panose="020B0004020202020204" pitchFamily="34" charset="0"/>
              </a:rPr>
              <a:t>, there is always the possibility we might find a platypus</a:t>
            </a:r>
            <a:r>
              <a:rPr lang="en-CA" kern="100" dirty="0">
                <a:effectLst/>
                <a:ea typeface="Aptos" panose="020B0004020202020204" pitchFamily="34" charset="0"/>
              </a:rPr>
              <a:t>. </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r>
              <a:rPr lang="en-CA" kern="100" dirty="0">
                <a:effectLst/>
                <a:ea typeface="Aptos" panose="020B0004020202020204" pitchFamily="34" charset="0"/>
              </a:rPr>
              <a:t>This is why we say that scientists (and others investigating inductive questions) “don’t say their theory is right. They simply say it’s not wrong… yet.”</a:t>
            </a:r>
          </a:p>
          <a:p>
            <a:endParaRPr lang="en-CA" kern="100" dirty="0">
              <a:effectLst/>
              <a:ea typeface="Aptos" panose="020B0004020202020204" pitchFamily="34" charset="0"/>
            </a:endParaRPr>
          </a:p>
          <a:p>
            <a:r>
              <a:rPr lang="en-CA" kern="100" dirty="0">
                <a:effectLst/>
                <a:ea typeface="Aptos" panose="020B0004020202020204" pitchFamily="34" charset="0"/>
              </a:rPr>
              <a:t>We can use deductive arguments to talk about </a:t>
            </a:r>
            <a:r>
              <a:rPr lang="en-CA" i="1" kern="100" dirty="0">
                <a:effectLst/>
                <a:ea typeface="Aptos" panose="020B0004020202020204" pitchFamily="34" charset="0"/>
              </a:rPr>
              <a:t>principles </a:t>
            </a:r>
            <a:r>
              <a:rPr lang="en-CA" i="0" kern="100" dirty="0">
                <a:effectLst/>
                <a:ea typeface="Aptos" panose="020B0004020202020204" pitchFamily="34" charset="0"/>
              </a:rPr>
              <a:t>that we as a society have agreed are true, as well as facts that are so well-established that we can take them as proven. (One way of looking at </a:t>
            </a:r>
            <a:r>
              <a:rPr lang="en-CA" i="1" kern="100" dirty="0">
                <a:effectLst/>
                <a:ea typeface="Aptos" panose="020B0004020202020204" pitchFamily="34" charset="0"/>
              </a:rPr>
              <a:t>consensus </a:t>
            </a:r>
            <a:r>
              <a:rPr lang="en-CA" i="0" kern="100" dirty="0">
                <a:effectLst/>
                <a:ea typeface="Aptos" panose="020B0004020202020204" pitchFamily="34" charset="0"/>
              </a:rPr>
              <a:t>in a field is think of it as those premises for which there is enough </a:t>
            </a:r>
            <a:r>
              <a:rPr lang="en-CA" i="1" kern="100" dirty="0">
                <a:effectLst/>
                <a:ea typeface="Aptos" panose="020B0004020202020204" pitchFamily="34" charset="0"/>
              </a:rPr>
              <a:t>inductive </a:t>
            </a:r>
            <a:r>
              <a:rPr lang="en-CA" i="0" kern="100" dirty="0">
                <a:effectLst/>
                <a:ea typeface="Aptos" panose="020B0004020202020204" pitchFamily="34" charset="0"/>
              </a:rPr>
              <a:t>evidence that we can use them to make </a:t>
            </a:r>
            <a:r>
              <a:rPr lang="en-CA" i="1" kern="100" dirty="0">
                <a:effectLst/>
                <a:ea typeface="Aptos" panose="020B0004020202020204" pitchFamily="34" charset="0"/>
              </a:rPr>
              <a:t>deductive </a:t>
            </a:r>
            <a:r>
              <a:rPr lang="en-CA" i="0" kern="100" dirty="0">
                <a:effectLst/>
                <a:ea typeface="Aptos" panose="020B0004020202020204" pitchFamily="34" charset="0"/>
              </a:rPr>
              <a:t>arguments.)</a:t>
            </a:r>
          </a:p>
          <a:p>
            <a:endParaRPr lang="en-CA" i="0" kern="100" dirty="0">
              <a:effectLst/>
              <a:ea typeface="Aptos" panose="020B0004020202020204" pitchFamily="34" charset="0"/>
            </a:endParaRPr>
          </a:p>
          <a:p>
            <a:r>
              <a:rPr lang="en-CA" i="0" kern="100" dirty="0">
                <a:effectLst/>
                <a:ea typeface="Aptos" panose="020B0004020202020204" pitchFamily="34" charset="0"/>
              </a:rPr>
              <a:t>Understanding the difference between deductive and inductive arguments is key to analyzing them. Many arguments made against well-established scientific theories, such as evolution or anthropogenic climate change, are based on treating them as deductive rather than inductive arguments. </a:t>
            </a:r>
            <a:endParaRPr lang="en-CA" i="1" kern="100" dirty="0">
              <a:effectLst/>
              <a:ea typeface="Aptos" panose="020B000402020202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42</a:t>
            </a:fld>
            <a:endParaRPr lang="en-CA"/>
          </a:p>
        </p:txBody>
      </p:sp>
    </p:spTree>
    <p:extLst>
      <p:ext uri="{BB962C8B-B14F-4D97-AF65-F5344CB8AC3E}">
        <p14:creationId xmlns:p14="http://schemas.microsoft.com/office/powerpoint/2010/main" val="3187082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There are, therefore, two kinds of bad arguments we can teach students to recognize: Ones where the premises are false (in a deductive argument) or not likely (in an inductive one); and ones where the conclusion does not reasonably follow from the premises.</a:t>
            </a:r>
          </a:p>
          <a:p>
            <a:pPr>
              <a:lnSpc>
                <a:spcPct val="107000"/>
              </a:lnSpc>
              <a:spcAft>
                <a:spcPts val="800"/>
              </a:spcAft>
            </a:pPr>
            <a:endParaRPr lang="en-CA" kern="100">
              <a:effectLst/>
              <a:ea typeface="Aptos" panose="020B0004020202020204" pitchFamily="34" charset="0"/>
            </a:endParaRP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43</a:t>
            </a:fld>
            <a:endParaRPr lang="en-CA"/>
          </a:p>
        </p:txBody>
      </p:sp>
    </p:spTree>
    <p:extLst>
      <p:ext uri="{BB962C8B-B14F-4D97-AF65-F5344CB8AC3E}">
        <p14:creationId xmlns:p14="http://schemas.microsoft.com/office/powerpoint/2010/main" val="1680297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Because inductive arguments are not based on premises that are absolutely true or false, we need to ask broader questions about them, such as: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Do they reflect a large enough sample? (E.g., did we consider enough mammal species before deciding that most bear live young?)</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44</a:t>
            </a:fld>
            <a:endParaRPr lang="en-CA"/>
          </a:p>
        </p:txBody>
      </p:sp>
    </p:spTree>
    <p:extLst>
      <p:ext uri="{BB962C8B-B14F-4D97-AF65-F5344CB8AC3E}">
        <p14:creationId xmlns:p14="http://schemas.microsoft.com/office/powerpoint/2010/main" val="27390351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a:effectLst/>
                <a:latin typeface="Calibri"/>
                <a:ea typeface="Aptos" panose="020B0004020202020204" pitchFamily="34" charset="0"/>
                <a:cs typeface="Calibri"/>
              </a:rPr>
              <a:t>Is the sample representative? (</a:t>
            </a:r>
            <a:r>
              <a:rPr lang="en-CA" kern="100">
                <a:latin typeface="Calibri"/>
                <a:ea typeface="Aptos" panose="020B0004020202020204" pitchFamily="34" charset="0"/>
                <a:cs typeface="Calibri"/>
              </a:rPr>
              <a:t>We will</a:t>
            </a:r>
            <a:r>
              <a:rPr lang="en-CA" kern="100">
                <a:effectLst/>
                <a:latin typeface="Calibri"/>
                <a:ea typeface="Aptos" panose="020B0004020202020204" pitchFamily="34" charset="0"/>
                <a:cs typeface="Calibri"/>
              </a:rPr>
              <a:t> get a misleading answer if our only sample is a platypus and an echidna.) Conversely, we want to make sure that we are not counting things in the sample more than once.</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45</a:t>
            </a:fld>
            <a:endParaRPr lang="en-CA"/>
          </a:p>
        </p:txBody>
      </p:sp>
    </p:spTree>
    <p:extLst>
      <p:ext uri="{BB962C8B-B14F-4D97-AF65-F5344CB8AC3E}">
        <p14:creationId xmlns:p14="http://schemas.microsoft.com/office/powerpoint/2010/main" val="14980064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Most of the time, we are not gathering evidence ourselves, but information from other people.</a:t>
            </a:r>
          </a:p>
          <a:p>
            <a:endParaRPr lang="en-CA"/>
          </a:p>
          <a:p>
            <a:r>
              <a:rPr lang="en-CA"/>
              <a:t>That’s why it’s essential to make sure students understand the idea of reliable sources and teach them how to determine if a source is an expert or an authority on the topic.</a:t>
            </a:r>
          </a:p>
          <a:p>
            <a:endParaRPr lang="en-CA"/>
          </a:p>
          <a:p>
            <a:r>
              <a:rPr lang="en-CA"/>
              <a:t>We’ll take a closer look at how to do that later in the workshop.</a:t>
            </a:r>
          </a:p>
        </p:txBody>
      </p:sp>
      <p:sp>
        <p:nvSpPr>
          <p:cNvPr id="4" name="Slide Number Placeholder 3"/>
          <p:cNvSpPr>
            <a:spLocks noGrp="1"/>
          </p:cNvSpPr>
          <p:nvPr>
            <p:ph type="sldNum" sz="quarter" idx="5"/>
          </p:nvPr>
        </p:nvSpPr>
        <p:spPr/>
        <p:txBody>
          <a:bodyPr/>
          <a:lstStyle/>
          <a:p>
            <a:fld id="{7A9361FC-8CBD-49F8-A9B4-4DABEA9D8DF8}" type="slidenum">
              <a:rPr lang="en-CA" smtClean="0"/>
              <a:t>46</a:t>
            </a:fld>
            <a:endParaRPr lang="en-CA"/>
          </a:p>
        </p:txBody>
      </p:sp>
    </p:spTree>
    <p:extLst>
      <p:ext uri="{BB962C8B-B14F-4D97-AF65-F5344CB8AC3E}">
        <p14:creationId xmlns:p14="http://schemas.microsoft.com/office/powerpoint/2010/main" val="21644133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Finally, we need to consider whether any crucial countervailing evidence was left out. (Did we exclude egg-laying mammals?)</a:t>
            </a:r>
          </a:p>
          <a:p>
            <a:endParaRPr lang="en-CA"/>
          </a:p>
          <a:p>
            <a:r>
              <a:rPr lang="en-CA"/>
              <a:t>Our biases often make us prone to </a:t>
            </a:r>
            <a:r>
              <a:rPr lang="en-CA" i="1"/>
              <a:t>cherry-picking </a:t>
            </a:r>
            <a:r>
              <a:rPr lang="en-CA" i="0"/>
              <a:t>– choosing only those pieces of evidence or sources of information that support our point of view. </a:t>
            </a:r>
          </a:p>
          <a:p>
            <a:endParaRPr lang="en-CA" i="0"/>
          </a:p>
        </p:txBody>
      </p:sp>
      <p:sp>
        <p:nvSpPr>
          <p:cNvPr id="4" name="Slide Number Placeholder 3"/>
          <p:cNvSpPr>
            <a:spLocks noGrp="1"/>
          </p:cNvSpPr>
          <p:nvPr>
            <p:ph type="sldNum" sz="quarter" idx="5"/>
          </p:nvPr>
        </p:nvSpPr>
        <p:spPr/>
        <p:txBody>
          <a:bodyPr/>
          <a:lstStyle/>
          <a:p>
            <a:fld id="{7A9361FC-8CBD-49F8-A9B4-4DABEA9D8DF8}" type="slidenum">
              <a:rPr lang="en-CA" smtClean="0"/>
              <a:t>47</a:t>
            </a:fld>
            <a:endParaRPr lang="en-CA"/>
          </a:p>
        </p:txBody>
      </p:sp>
    </p:spTree>
    <p:extLst>
      <p:ext uri="{BB962C8B-B14F-4D97-AF65-F5344CB8AC3E}">
        <p14:creationId xmlns:p14="http://schemas.microsoft.com/office/powerpoint/2010/main" val="34828013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Preschool children </a:t>
            </a:r>
            <a:r>
              <a:rPr lang="en-US" dirty="0"/>
              <a:t>are already prone to bias: they </a:t>
            </a:r>
            <a:r>
              <a:rPr lang="en-US" dirty="0" err="1"/>
              <a:t>favour</a:t>
            </a:r>
            <a:r>
              <a:rPr lang="en-US" dirty="0"/>
              <a:t> an unreliable source that is biased towards their group over a more accurate one that favors an out-group.  </a:t>
            </a:r>
          </a:p>
          <a:p>
            <a:endParaRPr lang="en-US" dirty="0"/>
          </a:p>
          <a:p>
            <a:r>
              <a:rPr lang="en-US" dirty="0"/>
              <a:t>Around age 7, children are starting to become consciously aware of others’ bias, and how it may affect their reliability: they are less likely to believe statements that are in the source’s own interest and more likely to believe ones that aren’t. For example, at this age a child will recognize that a swimming coach’s statement that the water is “not too cold” is less reliable because the coach wants them to get in the water. </a:t>
            </a:r>
          </a:p>
          <a:p>
            <a:endParaRPr lang="en-US" dirty="0"/>
          </a:p>
          <a:p>
            <a:r>
              <a:rPr lang="en-US" dirty="0"/>
              <a:t>This is why making students aware of ads’ persuasive intent only begins to be effective in countering advertising at this age: they are only now able to understand that the ad’s goal of selling something compromises its reliability. Before this age, it’s more effective to teach students just to recognize ads as a genre.   </a:t>
            </a:r>
          </a:p>
          <a:p>
            <a:endParaRPr lang="en-US" dirty="0"/>
          </a:p>
          <a:p>
            <a:r>
              <a:rPr lang="en-US" dirty="0"/>
              <a:t>Towards the end of this stage they also can begin to understand cognitive biases, though they still have trouble identifying them in their own thinking. </a:t>
            </a:r>
          </a:p>
        </p:txBody>
      </p:sp>
      <p:sp>
        <p:nvSpPr>
          <p:cNvPr id="4" name="Slide Number Placeholder 3"/>
          <p:cNvSpPr>
            <a:spLocks noGrp="1"/>
          </p:cNvSpPr>
          <p:nvPr>
            <p:ph type="sldNum" sz="quarter" idx="5"/>
          </p:nvPr>
        </p:nvSpPr>
        <p:spPr/>
        <p:txBody>
          <a:bodyPr/>
          <a:lstStyle/>
          <a:p>
            <a:fld id="{7A9361FC-8CBD-49F8-A9B4-4DABEA9D8DF8}" type="slidenum">
              <a:rPr lang="en-CA" smtClean="0"/>
              <a:t>48</a:t>
            </a:fld>
            <a:endParaRPr lang="en-CA"/>
          </a:p>
        </p:txBody>
      </p:sp>
    </p:spTree>
    <p:extLst>
      <p:ext uri="{BB962C8B-B14F-4D97-AF65-F5344CB8AC3E}">
        <p14:creationId xmlns:p14="http://schemas.microsoft.com/office/powerpoint/2010/main" val="16859851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The other possible problem with an argument is not that the premises are wrong, but that they don’t actually support the conclusion.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That’s why it’s important for students to understand the difference between deductive and inductive arguments. A deductive argument should be “bulletproof”: if the conclusion does not </a:t>
            </a:r>
            <a:r>
              <a:rPr lang="en-CA" i="1" kern="100" dirty="0">
                <a:effectLst/>
                <a:ea typeface="Aptos" panose="020B0004020202020204" pitchFamily="34" charset="0"/>
              </a:rPr>
              <a:t>absolutely </a:t>
            </a:r>
            <a:r>
              <a:rPr lang="en-CA" b="0" i="0" kern="100" dirty="0">
                <a:effectLst/>
                <a:ea typeface="Aptos" panose="020B0004020202020204" pitchFamily="34" charset="0"/>
              </a:rPr>
              <a:t>follow from the premises, it doesn’t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kern="100" dirty="0">
                <a:effectLst/>
                <a:ea typeface="Aptos" panose="020B0004020202020204" pitchFamily="34" charset="0"/>
              </a:rPr>
              <a:t>But for inductive arguments, we need to think more about things like “most” and “probably.” How much of the total is “most”? How “probable” do we think the final conclusion is?</a:t>
            </a: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49</a:t>
            </a:fld>
            <a:endParaRPr lang="en-CA"/>
          </a:p>
        </p:txBody>
      </p:sp>
    </p:spTree>
    <p:extLst>
      <p:ext uri="{BB962C8B-B14F-4D97-AF65-F5344CB8AC3E}">
        <p14:creationId xmlns:p14="http://schemas.microsoft.com/office/powerpoint/2010/main" val="1795462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51350"/>
          </a:xfrm>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Obviously, we’re thinking all the time, but what we’re talking about is the kind of thinking that leads us to a new idea, a new conclusion or a new belief.</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This process usually starts with an episode of </a:t>
            </a:r>
            <a:r>
              <a:rPr lang="en-CA" i="1" dirty="0">
                <a:effectLst/>
                <a:latin typeface="Calibri" panose="020F0502020204030204" pitchFamily="34" charset="0"/>
                <a:ea typeface="Calibri" panose="020F0502020204030204" pitchFamily="34" charset="0"/>
                <a:cs typeface="Times New Roman" panose="02020603050405020304" pitchFamily="18" charset="0"/>
              </a:rPr>
              <a:t>disfluency </a:t>
            </a:r>
            <a:r>
              <a:rPr lang="en-CA" dirty="0">
                <a:effectLst/>
                <a:latin typeface="Calibri" panose="020F0502020204030204" pitchFamily="34" charset="0"/>
                <a:ea typeface="Calibri" panose="020F0502020204030204" pitchFamily="34" charset="0"/>
                <a:cs typeface="Times New Roman" panose="02020603050405020304" pitchFamily="18" charset="0"/>
              </a:rPr>
              <a:t>or </a:t>
            </a:r>
            <a:r>
              <a:rPr lang="en-CA" i="1" dirty="0">
                <a:effectLst/>
                <a:latin typeface="Calibri" panose="020F0502020204030204" pitchFamily="34" charset="0"/>
                <a:ea typeface="Calibri" panose="020F0502020204030204" pitchFamily="34" charset="0"/>
                <a:cs typeface="Times New Roman" panose="02020603050405020304" pitchFamily="18" charset="0"/>
              </a:rPr>
              <a:t>cognitive dissonance</a:t>
            </a:r>
            <a:r>
              <a:rPr lang="en-CA" dirty="0">
                <a:effectLst/>
                <a:latin typeface="Calibri" panose="020F0502020204030204" pitchFamily="34" charset="0"/>
                <a:ea typeface="Calibri" panose="020F0502020204030204" pitchFamily="34" charset="0"/>
                <a:cs typeface="Times New Roman" panose="02020603050405020304" pitchFamily="18" charset="0"/>
              </a:rPr>
              <a:t>, which may be provoked by a question, recognition of a gap in knowledge, a worrying new event, or something like that. For instance, imagine that you believe you don’t like mushrooms. Then something happens that causes you to doubt that belief – for instance, you eat something you really like, maybe a soup, and then find out it had mushrooms in it.</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a:ea typeface="Calibri" panose="020F0502020204030204" pitchFamily="34" charset="0"/>
                <a:cs typeface="Calibri"/>
              </a:rPr>
              <a:t>This disfluency leads to a period of doubt. Doubt and disfluency are unpleasant, so we want to get past them as soon as possible. Usually, we’ll do that by </a:t>
            </a:r>
            <a:r>
              <a:rPr lang="en-CA" i="1" dirty="0">
                <a:effectLst/>
                <a:latin typeface="Calibri"/>
                <a:ea typeface="Calibri" panose="020F0502020204030204" pitchFamily="34" charset="0"/>
                <a:cs typeface="Calibri"/>
              </a:rPr>
              <a:t>assimilating </a:t>
            </a:r>
            <a:r>
              <a:rPr lang="en-CA" i="0" dirty="0">
                <a:effectLst/>
                <a:latin typeface="Calibri"/>
                <a:ea typeface="Calibri" panose="020F0502020204030204" pitchFamily="34" charset="0"/>
                <a:cs typeface="Calibri"/>
              </a:rPr>
              <a:t>whatever provoked the disfluency into our existing worldview</a:t>
            </a:r>
            <a:r>
              <a:rPr lang="en-CA" dirty="0">
                <a:latin typeface="Calibri"/>
                <a:ea typeface="Calibri" panose="020F0502020204030204" pitchFamily="34" charset="0"/>
                <a:cs typeface="Calibri"/>
              </a:rPr>
              <a:t>, </a:t>
            </a:r>
            <a:r>
              <a:rPr lang="en-CA" u="sng" dirty="0">
                <a:latin typeface="Calibri"/>
                <a:ea typeface="Calibri" panose="020F0502020204030204" pitchFamily="34" charset="0"/>
                <a:cs typeface="Calibri"/>
              </a:rPr>
              <a:t>such as</a:t>
            </a:r>
            <a:r>
              <a:rPr lang="en-CA" dirty="0">
                <a:latin typeface="Calibri"/>
                <a:ea typeface="Calibri" panose="020F0502020204030204" pitchFamily="34" charset="0"/>
                <a:cs typeface="Calibri"/>
              </a:rPr>
              <a:t> </a:t>
            </a:r>
            <a:r>
              <a:rPr lang="en-CA" i="0" dirty="0">
                <a:effectLst/>
                <a:latin typeface="Calibri"/>
                <a:ea typeface="Calibri" panose="020F0502020204030204" pitchFamily="34" charset="0"/>
                <a:cs typeface="Calibri"/>
              </a:rPr>
              <a:t>“I don’t like mushrooms </a:t>
            </a:r>
            <a:r>
              <a:rPr lang="en-CA" i="1" dirty="0">
                <a:effectLst/>
                <a:latin typeface="Calibri"/>
                <a:ea typeface="Calibri" panose="020F0502020204030204" pitchFamily="34" charset="0"/>
                <a:cs typeface="Calibri"/>
              </a:rPr>
              <a:t>except </a:t>
            </a:r>
            <a:r>
              <a:rPr lang="en-CA" i="0" dirty="0">
                <a:effectLst/>
                <a:latin typeface="Calibri"/>
                <a:ea typeface="Calibri" panose="020F0502020204030204" pitchFamily="34" charset="0"/>
                <a:cs typeface="Calibri"/>
              </a:rPr>
              <a:t>in soup.”</a:t>
            </a:r>
            <a:r>
              <a:rPr lang="en-CA" i="1" dirty="0">
                <a:latin typeface="Calibri"/>
                <a:ea typeface="Calibri" panose="020F0502020204030204" pitchFamily="34" charset="0"/>
                <a:cs typeface="Calibri"/>
              </a:rPr>
              <a:t> </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a:ea typeface="Calibri" panose="020F0502020204030204" pitchFamily="34" charset="0"/>
                <a:cs typeface="Calibri"/>
              </a:rPr>
              <a:t>If we </a:t>
            </a:r>
            <a:r>
              <a:rPr lang="en-CA" dirty="0">
                <a:latin typeface="Calibri"/>
                <a:ea typeface="Calibri" panose="020F0502020204030204" pitchFamily="34" charset="0"/>
                <a:cs typeface="Calibri"/>
              </a:rPr>
              <a:t>keep encountering</a:t>
            </a:r>
            <a:r>
              <a:rPr lang="en-CA" dirty="0">
                <a:effectLst/>
                <a:latin typeface="Calibri"/>
                <a:ea typeface="Calibri" panose="020F0502020204030204" pitchFamily="34" charset="0"/>
                <a:cs typeface="Calibri"/>
              </a:rPr>
              <a:t> things that cause disfluency, though, we may eventually reach what’s called the “Aha” moment – “the moment after which people can no longer justify ignoring an onslaught of </a:t>
            </a:r>
            <a:r>
              <a:rPr lang="en-CA" dirty="0" err="1">
                <a:effectLst/>
                <a:latin typeface="Calibri"/>
                <a:ea typeface="Calibri" panose="020F0502020204030204" pitchFamily="34" charset="0"/>
                <a:cs typeface="Calibri"/>
              </a:rPr>
              <a:t>disconfirmatory</a:t>
            </a:r>
            <a:r>
              <a:rPr lang="en-CA" dirty="0">
                <a:effectLst/>
                <a:latin typeface="Calibri"/>
                <a:ea typeface="Calibri" panose="020F0502020204030204" pitchFamily="34" charset="0"/>
                <a:cs typeface="Calibri"/>
              </a:rPr>
              <a:t> evidence” – where we restore fluency by actually changing our belief or worldview. (For instance, changing our view of ourselves from </a:t>
            </a:r>
            <a:r>
              <a:rPr lang="en-CA" i="1" dirty="0">
                <a:effectLst/>
                <a:latin typeface="Calibri"/>
                <a:ea typeface="Calibri" panose="020F0502020204030204" pitchFamily="34" charset="0"/>
                <a:cs typeface="Calibri"/>
              </a:rPr>
              <a:t>I am a person who dislikes mushrooms </a:t>
            </a:r>
            <a:r>
              <a:rPr lang="en-CA" i="0" dirty="0">
                <a:effectLst/>
                <a:latin typeface="Calibri"/>
                <a:ea typeface="Calibri" panose="020F0502020204030204" pitchFamily="34" charset="0"/>
                <a:cs typeface="Calibri"/>
              </a:rPr>
              <a:t>to </a:t>
            </a:r>
            <a:r>
              <a:rPr lang="en-CA" i="1" dirty="0">
                <a:effectLst/>
                <a:latin typeface="Calibri"/>
                <a:ea typeface="Calibri" panose="020F0502020204030204" pitchFamily="34" charset="0"/>
                <a:cs typeface="Calibri"/>
              </a:rPr>
              <a:t>I am a person who likes mushrooms.</a:t>
            </a:r>
            <a:r>
              <a:rPr lang="en-CA" dirty="0">
                <a:effectLst/>
                <a:latin typeface="Calibri"/>
                <a:ea typeface="Calibri" panose="020F0502020204030204" pitchFamily="34" charset="0"/>
                <a:cs typeface="Calibri"/>
              </a:rPr>
              <a:t>)</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a:t>
            </a:fld>
            <a:endParaRPr lang="en-CA"/>
          </a:p>
        </p:txBody>
      </p:sp>
    </p:spTree>
    <p:extLst>
      <p:ext uri="{BB962C8B-B14F-4D97-AF65-F5344CB8AC3E}">
        <p14:creationId xmlns:p14="http://schemas.microsoft.com/office/powerpoint/2010/main" val="4084235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The problem is that we often don’t have enough context to be able to answer those questions. As a result, we’re likely to fall back on our biases and thinking shortcuts.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Even something as simple as changing the denominator, for example, can affect how we interpret statistics: one study found that people ranked different causes of death as more likely when they were expressed as being out of 10,000 rather than out of 100 (for instance, 100 out of 10,000 rather than 1 in a 100.</a:t>
            </a:r>
          </a:p>
          <a:p>
            <a:endParaRPr lang="en-CA"/>
          </a:p>
          <a:p>
            <a:r>
              <a:rPr lang="en-CA"/>
              <a:t>Two useful questions to apply, therefore, are “Is that a lot?” and “Compared to what?”</a:t>
            </a:r>
          </a:p>
        </p:txBody>
      </p:sp>
      <p:sp>
        <p:nvSpPr>
          <p:cNvPr id="4" name="Slide Number Placeholder 3"/>
          <p:cNvSpPr>
            <a:spLocks noGrp="1"/>
          </p:cNvSpPr>
          <p:nvPr>
            <p:ph type="sldNum" sz="quarter" idx="5"/>
          </p:nvPr>
        </p:nvSpPr>
        <p:spPr/>
        <p:txBody>
          <a:bodyPr/>
          <a:lstStyle/>
          <a:p>
            <a:fld id="{7A9361FC-8CBD-49F8-A9B4-4DABEA9D8DF8}" type="slidenum">
              <a:rPr lang="en-CA" smtClean="0"/>
              <a:t>50</a:t>
            </a:fld>
            <a:endParaRPr lang="en-CA"/>
          </a:p>
        </p:txBody>
      </p:sp>
    </p:spTree>
    <p:extLst>
      <p:ext uri="{BB962C8B-B14F-4D97-AF65-F5344CB8AC3E}">
        <p14:creationId xmlns:p14="http://schemas.microsoft.com/office/powerpoint/2010/main" val="10492591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That’s because statistics can also be manipulated – intentionally or unintentionally</a:t>
            </a:r>
            <a:r>
              <a:rPr lang="en-CA" kern="100" dirty="0">
                <a:ea typeface="Aptos" panose="020B0004020202020204" pitchFamily="34" charset="0"/>
              </a:rPr>
              <a:t> – </a:t>
            </a:r>
            <a:r>
              <a:rPr lang="en-CA" kern="100" dirty="0">
                <a:effectLst/>
                <a:ea typeface="Aptos" panose="020B0004020202020204" pitchFamily="34" charset="0"/>
              </a:rPr>
              <a:t>to look like “a lot” or “a little” by showing them in either </a:t>
            </a:r>
            <a:r>
              <a:rPr lang="en-CA" i="1" kern="100" dirty="0">
                <a:effectLst/>
                <a:ea typeface="Aptos" panose="020B0004020202020204" pitchFamily="34" charset="0"/>
              </a:rPr>
              <a:t>absolute </a:t>
            </a:r>
            <a:r>
              <a:rPr lang="en-CA" kern="100" dirty="0">
                <a:effectLst/>
                <a:ea typeface="Aptos" panose="020B0004020202020204" pitchFamily="34" charset="0"/>
              </a:rPr>
              <a:t>or </a:t>
            </a:r>
            <a:r>
              <a:rPr lang="en-CA" i="1" kern="100" dirty="0">
                <a:effectLst/>
                <a:ea typeface="Aptos" panose="020B0004020202020204" pitchFamily="34" charset="0"/>
              </a:rPr>
              <a:t>relative </a:t>
            </a:r>
            <a:r>
              <a:rPr lang="en-CA" kern="100" dirty="0">
                <a:effectLst/>
                <a:ea typeface="Aptos" panose="020B0004020202020204" pitchFamily="34" charset="0"/>
              </a:rPr>
              <a:t>terms:</a:t>
            </a:r>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endParaRPr lang="en-CA" kern="100" dirty="0">
              <a:effectLst/>
              <a:ea typeface="Aptos" panose="020B0004020202020204" pitchFamily="34" charset="0"/>
            </a:endParaRPr>
          </a:p>
          <a:p>
            <a:pPr marL="0" lvl="0" indent="0">
              <a:buFont typeface="Symbol" panose="05050102010706020507" pitchFamily="18" charset="2"/>
              <a:buNone/>
            </a:pPr>
            <a:r>
              <a:rPr lang="en-CA" kern="100" dirty="0">
                <a:effectLst/>
                <a:ea typeface="Aptos" panose="020B0004020202020204" pitchFamily="34" charset="0"/>
              </a:rPr>
              <a:t>When the base number is high, a small </a:t>
            </a:r>
            <a:r>
              <a:rPr lang="en-CA" i="1" kern="100" dirty="0">
                <a:effectLst/>
                <a:ea typeface="Aptos" panose="020B0004020202020204" pitchFamily="34" charset="0"/>
              </a:rPr>
              <a:t>relative </a:t>
            </a:r>
            <a:r>
              <a:rPr lang="en-CA" kern="100" dirty="0">
                <a:effectLst/>
                <a:ea typeface="Aptos" panose="020B0004020202020204" pitchFamily="34" charset="0"/>
              </a:rPr>
              <a:t>increase can look big if it’s expressed in </a:t>
            </a:r>
            <a:r>
              <a:rPr lang="en-CA" i="1" kern="100" dirty="0">
                <a:effectLst/>
                <a:ea typeface="Aptos" panose="020B0004020202020204" pitchFamily="34" charset="0"/>
              </a:rPr>
              <a:t>absolute </a:t>
            </a:r>
            <a:r>
              <a:rPr lang="en-CA" kern="100" dirty="0">
                <a:effectLst/>
                <a:ea typeface="Aptos" panose="020B0004020202020204" pitchFamily="34" charset="0"/>
              </a:rPr>
              <a:t>terms: emptying a glass into the ocean adds around eight septillion water molecules, but this is in absolute terms an insignificant increase in the ocean’s total amount of water.</a:t>
            </a:r>
          </a:p>
        </p:txBody>
      </p:sp>
      <p:sp>
        <p:nvSpPr>
          <p:cNvPr id="4" name="Slide Number Placeholder 3"/>
          <p:cNvSpPr>
            <a:spLocks noGrp="1"/>
          </p:cNvSpPr>
          <p:nvPr>
            <p:ph type="sldNum" sz="quarter" idx="5"/>
          </p:nvPr>
        </p:nvSpPr>
        <p:spPr/>
        <p:txBody>
          <a:bodyPr/>
          <a:lstStyle/>
          <a:p>
            <a:fld id="{7A9361FC-8CBD-49F8-A9B4-4DABEA9D8DF8}" type="slidenum">
              <a:rPr lang="en-CA" smtClean="0"/>
              <a:t>51</a:t>
            </a:fld>
            <a:endParaRPr lang="en-CA"/>
          </a:p>
        </p:txBody>
      </p:sp>
    </p:spTree>
    <p:extLst>
      <p:ext uri="{BB962C8B-B14F-4D97-AF65-F5344CB8AC3E}">
        <p14:creationId xmlns:p14="http://schemas.microsoft.com/office/powerpoint/2010/main" val="20534853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When the base number is low, small differences can look </a:t>
            </a:r>
            <a:r>
              <a:rPr lang="en-CA" i="1" kern="100">
                <a:effectLst/>
                <a:ea typeface="Aptos" panose="020B0004020202020204" pitchFamily="34" charset="0"/>
              </a:rPr>
              <a:t>relatively </a:t>
            </a:r>
            <a:r>
              <a:rPr lang="en-CA" kern="100">
                <a:effectLst/>
                <a:ea typeface="Aptos" panose="020B0004020202020204" pitchFamily="34" charset="0"/>
              </a:rPr>
              <a:t>big: if our museum only has two dinosaur skeletons, then adding another raises the number by 50%. </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52</a:t>
            </a:fld>
            <a:endParaRPr lang="en-CA"/>
          </a:p>
        </p:txBody>
      </p:sp>
    </p:spTree>
    <p:extLst>
      <p:ext uri="{BB962C8B-B14F-4D97-AF65-F5344CB8AC3E}">
        <p14:creationId xmlns:p14="http://schemas.microsoft.com/office/powerpoint/2010/main" val="13271434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00">
                <a:effectLst/>
                <a:latin typeface="Calibri" panose="020F0502020204030204" pitchFamily="34" charset="0"/>
                <a:ea typeface="Calibri" panose="020F0502020204030204" pitchFamily="34" charset="0"/>
                <a:cs typeface="Times New Roman" panose="02020603050405020304" pitchFamily="18" charset="0"/>
              </a:rPr>
              <a:t>In science, we often teach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that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consensus changed without explaining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why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and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how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it did. Because consensus is essentially a large-scale inductive argument, exploring how it changes is vital to help students understand how arguments work and what makes them valid or invalid.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i="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i="0" kern="100">
                <a:effectLst/>
                <a:latin typeface="Calibri" panose="020F0502020204030204" pitchFamily="34" charset="0"/>
                <a:ea typeface="Calibri" panose="020F0502020204030204" pitchFamily="34" charset="0"/>
                <a:cs typeface="Times New Roman" panose="02020603050405020304" pitchFamily="18" charset="0"/>
              </a:rPr>
              <a:t>For instance, students might not realize that there was no consensus on what had killed the dinosaurs until the late 1970s, and that the meteor impact theory only had a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weak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consensus until better evidence was found in the form of iridium deposits that could only have come from space.</a:t>
            </a:r>
          </a:p>
        </p:txBody>
      </p:sp>
      <p:sp>
        <p:nvSpPr>
          <p:cNvPr id="4" name="Slide Number Placeholder 3"/>
          <p:cNvSpPr>
            <a:spLocks noGrp="1"/>
          </p:cNvSpPr>
          <p:nvPr>
            <p:ph type="sldNum" sz="quarter" idx="5"/>
          </p:nvPr>
        </p:nvSpPr>
        <p:spPr/>
        <p:txBody>
          <a:bodyPr/>
          <a:lstStyle/>
          <a:p>
            <a:fld id="{7A9361FC-8CBD-49F8-A9B4-4DABEA9D8DF8}" type="slidenum">
              <a:rPr lang="en-CA" smtClean="0"/>
              <a:t>53</a:t>
            </a:fld>
            <a:endParaRPr lang="en-CA"/>
          </a:p>
        </p:txBody>
      </p:sp>
    </p:spTree>
    <p:extLst>
      <p:ext uri="{BB962C8B-B14F-4D97-AF65-F5344CB8AC3E}">
        <p14:creationId xmlns:p14="http://schemas.microsoft.com/office/powerpoint/2010/main" val="9727443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latin typeface="Calibri" panose="020F0502020204030204" pitchFamily="34" charset="0"/>
                <a:ea typeface="Calibri" panose="020F0502020204030204" pitchFamily="34" charset="0"/>
                <a:cs typeface="Times New Roman" panose="02020603050405020304" pitchFamily="18" charset="0"/>
              </a:rPr>
              <a:t>With children in the preoperational stage, it can be better to focus on the general idea of supporting arguments and exploring the ways we can draw conclusions from evidence rather than how successful they are at actually constructing arguments. As media literacy expert Faith </a:t>
            </a:r>
            <a:r>
              <a:rPr lang="en-CA" kern="100" err="1">
                <a:effectLst/>
                <a:latin typeface="Calibri" panose="020F0502020204030204" pitchFamily="34" charset="0"/>
                <a:ea typeface="Calibri" panose="020F0502020204030204" pitchFamily="34" charset="0"/>
                <a:cs typeface="Times New Roman" panose="02020603050405020304" pitchFamily="18" charset="0"/>
              </a:rPr>
              <a:t>Rogow</a:t>
            </a:r>
            <a:r>
              <a:rPr lang="en-CA" kern="100">
                <a:effectLst/>
                <a:latin typeface="Calibri" panose="020F0502020204030204" pitchFamily="34" charset="0"/>
                <a:ea typeface="Calibri" panose="020F0502020204030204" pitchFamily="34" charset="0"/>
                <a:cs typeface="Times New Roman" panose="02020603050405020304" pitchFamily="18" charset="0"/>
              </a:rPr>
              <a:t> says, “Think of it as an opportunity to practice a skill rather than a test of mastery, like a child learning to kick a ball… If they connect foot to ball, we don’t worry too much about whether or not the ball actually goes into the goal. That will come with time and practice.”</a:t>
            </a:r>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54</a:t>
            </a:fld>
            <a:endParaRPr lang="en-CA"/>
          </a:p>
        </p:txBody>
      </p:sp>
    </p:spTree>
    <p:extLst>
      <p:ext uri="{BB962C8B-B14F-4D97-AF65-F5344CB8AC3E}">
        <p14:creationId xmlns:p14="http://schemas.microsoft.com/office/powerpoint/2010/main" val="28331138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But primary-grade children </a:t>
            </a:r>
            <a:r>
              <a:rPr lang="en-US" i="1"/>
              <a:t>can</a:t>
            </a:r>
            <a:r>
              <a:rPr lang="en-US"/>
              <a:t> learn to test hypotheses if they’re given hands-on ways of doing so. For instance, they can be asked to test the idea that “round things bounce” and given a box of objects that could be used to test it – round things that bounce like rubber balls, not-round things that bounce like springs, and round things that don’t bounce like wooden balls.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At the earliest grade levels, the activity should be teacher-led and done together with students: the teacher names the traits of the object (“this is round”) and the students test the hypothesis by seeing if it bounces or not. </a:t>
            </a:r>
          </a:p>
        </p:txBody>
      </p:sp>
      <p:sp>
        <p:nvSpPr>
          <p:cNvPr id="4" name="Slide Number Placeholder 3"/>
          <p:cNvSpPr>
            <a:spLocks noGrp="1"/>
          </p:cNvSpPr>
          <p:nvPr>
            <p:ph type="sldNum" sz="quarter" idx="5"/>
          </p:nvPr>
        </p:nvSpPr>
        <p:spPr/>
        <p:txBody>
          <a:bodyPr/>
          <a:lstStyle/>
          <a:p>
            <a:fld id="{7A9361FC-8CBD-49F8-A9B4-4DABEA9D8DF8}" type="slidenum">
              <a:rPr lang="en-CA" smtClean="0"/>
              <a:t>55</a:t>
            </a:fld>
            <a:endParaRPr lang="en-CA"/>
          </a:p>
        </p:txBody>
      </p:sp>
    </p:spTree>
    <p:extLst>
      <p:ext uri="{BB962C8B-B14F-4D97-AF65-F5344CB8AC3E}">
        <p14:creationId xmlns:p14="http://schemas.microsoft.com/office/powerpoint/2010/main" val="18052192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Older students can be given more freedom to “play around” in testing the hypothesis, it’s important for the reasoning strategies that were used to be explicitly identified and explained, and for students to be given a chance to transfer the same strategies to testing a different hypothesis soon afterwards.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At the junior level, you can also include some objects that will provide no information about the hypothesis, so that identifying which are relevant becomes part of the exercise. </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56</a:t>
            </a:fld>
            <a:endParaRPr lang="en-CA"/>
          </a:p>
        </p:txBody>
      </p:sp>
    </p:spTree>
    <p:extLst>
      <p:ext uri="{BB962C8B-B14F-4D97-AF65-F5344CB8AC3E}">
        <p14:creationId xmlns:p14="http://schemas.microsoft.com/office/powerpoint/2010/main" val="15186198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994150"/>
          </a:xfrm>
        </p:spPr>
        <p:txBody>
          <a:bodyPr/>
          <a:lstStyle/>
          <a:p>
            <a:r>
              <a:rPr lang="en-US" kern="100" dirty="0">
                <a:effectLst/>
                <a:ea typeface="Aptos" panose="020B0004020202020204" pitchFamily="34" charset="0"/>
              </a:rPr>
              <a:t>An important part of teaching students to make and analyze arguments is providing appropriate </a:t>
            </a:r>
            <a:r>
              <a:rPr lang="en-US" i="1" kern="100" dirty="0">
                <a:effectLst/>
                <a:ea typeface="Aptos" panose="020B0004020202020204" pitchFamily="34" charset="0"/>
              </a:rPr>
              <a:t>scaffolds. </a:t>
            </a:r>
            <a:endParaRPr lang="en-US" i="0" kern="100" dirty="0">
              <a:effectLst/>
              <a:ea typeface="Aptos" panose="020B0004020202020204" pitchFamily="34" charset="0"/>
            </a:endParaRPr>
          </a:p>
          <a:p>
            <a:endParaRPr lang="en-US" kern="100" dirty="0">
              <a:effectLst/>
              <a:ea typeface="Aptos" panose="020B0004020202020204" pitchFamily="34" charset="0"/>
            </a:endParaRPr>
          </a:p>
          <a:p>
            <a:r>
              <a:rPr lang="en-US" kern="100" dirty="0">
                <a:effectLst/>
                <a:ea typeface="Aptos" panose="020B0004020202020204" pitchFamily="34" charset="0"/>
              </a:rPr>
              <a:t>Scaffolding can work by limiting students’ choice, avoiding points in a process where students are likely to become frustrated, and identifying the most essential features of a task. </a:t>
            </a:r>
          </a:p>
          <a:p>
            <a:endParaRPr lang="en-CA" kern="100" dirty="0">
              <a:effectLst/>
              <a:ea typeface="Aptos" panose="020B0004020202020204" pitchFamily="34" charset="0"/>
            </a:endParaRPr>
          </a:p>
          <a:p>
            <a:r>
              <a:rPr lang="en-CA" kern="100" dirty="0">
                <a:effectLst/>
                <a:ea typeface="Aptos" panose="020B0004020202020204" pitchFamily="34" charset="0"/>
              </a:rPr>
              <a:t>Its purpose, though, is not to make a task </a:t>
            </a:r>
            <a:r>
              <a:rPr lang="en-CA" i="1" kern="100" dirty="0">
                <a:effectLst/>
                <a:ea typeface="Aptos" panose="020B0004020202020204" pitchFamily="34" charset="0"/>
              </a:rPr>
              <a:t>easier </a:t>
            </a:r>
            <a:r>
              <a:rPr lang="en-CA" kern="100" dirty="0">
                <a:effectLst/>
                <a:ea typeface="Aptos" panose="020B0004020202020204" pitchFamily="34" charset="0"/>
              </a:rPr>
              <a:t>but </a:t>
            </a:r>
            <a:r>
              <a:rPr lang="en-CA" i="1" kern="100" dirty="0">
                <a:effectLst/>
                <a:ea typeface="Aptos" panose="020B0004020202020204" pitchFamily="34" charset="0"/>
              </a:rPr>
              <a:t>simpler,</a:t>
            </a:r>
            <a:r>
              <a:rPr lang="en-CA" kern="100" dirty="0">
                <a:effectLst/>
                <a:ea typeface="Aptos" panose="020B0004020202020204" pitchFamily="34" charset="0"/>
              </a:rPr>
              <a:t> so as to reduce cognitive load. This is particularly important when students are learning to do tasks that are at the edge of their current cognitive development, what’s called the </a:t>
            </a:r>
            <a:r>
              <a:rPr lang="en-CA" i="1" kern="100" dirty="0">
                <a:effectLst/>
                <a:ea typeface="Aptos" panose="020B0004020202020204" pitchFamily="34" charset="0"/>
              </a:rPr>
              <a:t>zone of proximal development.</a:t>
            </a:r>
            <a:endParaRPr lang="en-CA" kern="100" dirty="0">
              <a:effectLst/>
              <a:ea typeface="Aptos" panose="020B0004020202020204" pitchFamily="34" charset="0"/>
            </a:endParaRPr>
          </a:p>
          <a:p>
            <a:endParaRPr lang="en-US" dirty="0"/>
          </a:p>
          <a:p>
            <a:r>
              <a:rPr lang="en-US" dirty="0"/>
              <a:t>Scaffolding has three elements:</a:t>
            </a:r>
          </a:p>
          <a:p>
            <a:endParaRPr lang="en-US" dirty="0"/>
          </a:p>
          <a:p>
            <a:r>
              <a:rPr lang="en-US" dirty="0"/>
              <a:t>Contingency: Providing students with support in completing a task they otherwise would not be able to do;</a:t>
            </a:r>
          </a:p>
          <a:p>
            <a:endParaRPr lang="en-US" dirty="0"/>
          </a:p>
          <a:p>
            <a:r>
              <a:rPr lang="en-US" dirty="0"/>
              <a:t>Fading: Gradually withdrawing that support over time; and</a:t>
            </a:r>
          </a:p>
          <a:p>
            <a:endParaRPr lang="en-US" dirty="0"/>
          </a:p>
          <a:p>
            <a:r>
              <a:rPr lang="en-US" dirty="0"/>
              <a:t>Transfer of responsibility: Letting students decide whether and when to use the scaffold tool. </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57</a:t>
            </a:fld>
            <a:endParaRPr lang="en-CA"/>
          </a:p>
        </p:txBody>
      </p:sp>
    </p:spTree>
    <p:extLst>
      <p:ext uri="{BB962C8B-B14F-4D97-AF65-F5344CB8AC3E}">
        <p14:creationId xmlns:p14="http://schemas.microsoft.com/office/powerpoint/2010/main" val="16065385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The </a:t>
            </a:r>
            <a:r>
              <a:rPr lang="en-CA" i="1" dirty="0"/>
              <a:t>possibility grid </a:t>
            </a:r>
            <a:r>
              <a:rPr lang="en-CA" i="0" dirty="0"/>
              <a:t>scaffolds the process of prediction and decision-making.</a:t>
            </a:r>
          </a:p>
          <a:p>
            <a:endParaRPr lang="en-CA" i="0" dirty="0"/>
          </a:p>
          <a:p>
            <a:r>
              <a:rPr lang="en-US" dirty="0"/>
              <a:t>The purpose of the possibility grid is to draw our attention to things we might not have realized are missing: the things that we predicted but didn’t happen, or that we failed to predict but did happen. It helps us to overcome our biases by forcing us to be accountable. </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58</a:t>
            </a:fld>
            <a:endParaRPr lang="en-CA"/>
          </a:p>
        </p:txBody>
      </p:sp>
    </p:spTree>
    <p:extLst>
      <p:ext uri="{BB962C8B-B14F-4D97-AF65-F5344CB8AC3E}">
        <p14:creationId xmlns:p14="http://schemas.microsoft.com/office/powerpoint/2010/main" val="16461774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US" sz="1200" dirty="0">
                <a:ea typeface="Calibri" panose="020F0502020204030204" pitchFamily="34" charset="0"/>
              </a:rPr>
              <a:t>As behavioral scientist Daniel Simons says in his book </a:t>
            </a:r>
            <a:r>
              <a:rPr lang="en-US" sz="1200" i="1" dirty="0">
                <a:ea typeface="Calibri" panose="020F0502020204030204" pitchFamily="34" charset="0"/>
              </a:rPr>
              <a:t>Nobody’s Fool</a:t>
            </a:r>
            <a:r>
              <a:rPr lang="en-US" sz="1200" i="0" dirty="0">
                <a:ea typeface="Calibri" panose="020F0502020204030204" pitchFamily="34" charset="0"/>
              </a:rPr>
              <a:t>, </a:t>
            </a:r>
            <a:r>
              <a:rPr lang="en-US" sz="1200" dirty="0">
                <a:ea typeface="Calibri" panose="020F0502020204030204" pitchFamily="34" charset="0"/>
              </a:rPr>
              <a:t>“Asking ‘What’s missing?’ is like thinking of the </a:t>
            </a:r>
            <a:r>
              <a:rPr lang="en-US" dirty="0">
                <a:ea typeface="Calibri" panose="020F0502020204030204" pitchFamily="34" charset="0"/>
              </a:rPr>
              <a:t>bullet-ridden </a:t>
            </a:r>
            <a:r>
              <a:rPr lang="en-US" sz="1200" dirty="0">
                <a:ea typeface="Calibri" panose="020F0502020204030204" pitchFamily="34" charset="0"/>
              </a:rPr>
              <a:t>airplane graphic to remind us that we might be looking only at survivors, not at everyone who started out with the same mission or goal. Once we bring those other three possibilities to mind and consider the information we don’t have in front of us, it often becomes clear that instead of evidence, we have only coincidence.”</a:t>
            </a:r>
            <a:r>
              <a:rPr lang="en-US" dirty="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7A9361FC-8CBD-49F8-A9B4-4DABEA9D8DF8}" type="slidenum">
              <a:rPr lang="en-CA" smtClean="0"/>
              <a:t>59</a:t>
            </a:fld>
            <a:endParaRPr lang="en-CA"/>
          </a:p>
        </p:txBody>
      </p:sp>
    </p:spTree>
    <p:extLst>
      <p:ext uri="{BB962C8B-B14F-4D97-AF65-F5344CB8AC3E}">
        <p14:creationId xmlns:p14="http://schemas.microsoft.com/office/powerpoint/2010/main" val="2827577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effectLst/>
                <a:latin typeface="Calibri"/>
                <a:ea typeface="Calibri" panose="020F0502020204030204" pitchFamily="34" charset="0"/>
                <a:cs typeface="Calibri"/>
              </a:rPr>
              <a:t>So one definition of critical thinking is the willingness and ability to reach that “Aha” moment – to overcome our biases, the frames through which we perceive the world, and the mental bad habits that can make it easier to assimilate new evidence instead.</a:t>
            </a:r>
          </a:p>
        </p:txBody>
      </p:sp>
      <p:sp>
        <p:nvSpPr>
          <p:cNvPr id="4" name="Slide Number Placeholder 3"/>
          <p:cNvSpPr>
            <a:spLocks noGrp="1"/>
          </p:cNvSpPr>
          <p:nvPr>
            <p:ph type="sldNum" sz="quarter" idx="5"/>
          </p:nvPr>
        </p:nvSpPr>
        <p:spPr/>
        <p:txBody>
          <a:bodyPr/>
          <a:lstStyle/>
          <a:p>
            <a:fld id="{7A9361FC-8CBD-49F8-A9B4-4DABEA9D8DF8}" type="slidenum">
              <a:rPr lang="en-CA" smtClean="0"/>
              <a:t>6</a:t>
            </a:fld>
            <a:endParaRPr lang="en-CA"/>
          </a:p>
        </p:txBody>
      </p:sp>
    </p:spTree>
    <p:extLst>
      <p:ext uri="{BB962C8B-B14F-4D97-AF65-F5344CB8AC3E}">
        <p14:creationId xmlns:p14="http://schemas.microsoft.com/office/powerpoint/2010/main" val="4325093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ea typeface="Aptos" panose="020B0004020202020204" pitchFamily="34" charset="0"/>
              </a:rPr>
              <a:t>We could, for instance, apply it to the “Do all round things bounce?” experiment to make sure we’re recording not just the times we </a:t>
            </a:r>
            <a:r>
              <a:rPr lang="en-CA" i="1" dirty="0">
                <a:effectLst/>
                <a:ea typeface="Aptos" panose="020B0004020202020204" pitchFamily="34" charset="0"/>
              </a:rPr>
              <a:t>correctly </a:t>
            </a:r>
            <a:r>
              <a:rPr lang="en-CA" i="0" dirty="0">
                <a:effectLst/>
                <a:ea typeface="Aptos" panose="020B0004020202020204" pitchFamily="34" charset="0"/>
              </a:rPr>
              <a:t>predicted (the rubber ball bouncing) but the ones where we were incorrect (the wooden ball did not</a:t>
            </a:r>
            <a:r>
              <a:rPr lang="en-CA" dirty="0">
                <a:ea typeface="Aptos" panose="020B0004020202020204" pitchFamily="34" charset="0"/>
              </a:rPr>
              <a:t> bounce</a:t>
            </a:r>
            <a:r>
              <a:rPr lang="en-CA" i="0" dirty="0">
                <a:effectLst/>
                <a:ea typeface="Aptos" panose="020B0004020202020204" pitchFamily="34" charset="0"/>
              </a:rPr>
              <a:t>), as well as when we failed to predict something (the spring bouncing.)</a:t>
            </a:r>
          </a:p>
          <a:p>
            <a:endParaRPr lang="en-CA"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It can also be used as a follow-up to a scaffolded read-aloud, to let students keep track of the accuracy of their predictions while reading a book (and, later, to reflect on which of their predictions were more accurate and why.)</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60</a:t>
            </a:fld>
            <a:endParaRPr lang="en-CA"/>
          </a:p>
        </p:txBody>
      </p:sp>
    </p:spTree>
    <p:extLst>
      <p:ext uri="{BB962C8B-B14F-4D97-AF65-F5344CB8AC3E}">
        <p14:creationId xmlns:p14="http://schemas.microsoft.com/office/powerpoint/2010/main" val="30110678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A scaffolding method that works well in primary through intermediate language classes is the </a:t>
            </a:r>
            <a:r>
              <a:rPr lang="en-US" i="1" dirty="0"/>
              <a:t>scaffolded read-aloud:</a:t>
            </a:r>
          </a:p>
          <a:p>
            <a:endParaRPr lang="en-US" dirty="0"/>
          </a:p>
          <a:p>
            <a:r>
              <a:rPr lang="en-US" dirty="0"/>
              <a:t>To do this, choose a book a few grade levels above students’ independent reading levels, which you are confident will appeal to students. Read the book on your own first.</a:t>
            </a:r>
          </a:p>
          <a:p>
            <a:endParaRPr lang="en-US" dirty="0"/>
          </a:p>
          <a:p>
            <a:r>
              <a:rPr lang="en-US" dirty="0"/>
              <a:t>Identify “stopping points” to discuss events, define vocabulary, and ask students to make predictions.</a:t>
            </a:r>
          </a:p>
          <a:p>
            <a:endParaRPr lang="en-US" dirty="0"/>
          </a:p>
          <a:p>
            <a:r>
              <a:rPr lang="en-US" dirty="0"/>
              <a:t>When you pause at those points, take a few moments to retell the scene you just read.</a:t>
            </a:r>
          </a:p>
        </p:txBody>
      </p:sp>
      <p:sp>
        <p:nvSpPr>
          <p:cNvPr id="4" name="Slide Number Placeholder 3"/>
          <p:cNvSpPr>
            <a:spLocks noGrp="1"/>
          </p:cNvSpPr>
          <p:nvPr>
            <p:ph type="sldNum" sz="quarter" idx="5"/>
          </p:nvPr>
        </p:nvSpPr>
        <p:spPr/>
        <p:txBody>
          <a:bodyPr/>
          <a:lstStyle/>
          <a:p>
            <a:fld id="{7A9361FC-8CBD-49F8-A9B4-4DABEA9D8DF8}" type="slidenum">
              <a:rPr lang="en-CA" smtClean="0"/>
              <a:t>61</a:t>
            </a:fld>
            <a:endParaRPr lang="en-CA"/>
          </a:p>
        </p:txBody>
      </p:sp>
    </p:spTree>
    <p:extLst>
      <p:ext uri="{BB962C8B-B14F-4D97-AF65-F5344CB8AC3E}">
        <p14:creationId xmlns:p14="http://schemas.microsoft.com/office/powerpoint/2010/main" val="16109422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Next, ask open questions such as: “How do you think characters were feeling during a key event in the story?” “What evidence do you have?”</a:t>
            </a:r>
          </a:p>
          <a:p>
            <a:endParaRPr lang="en-US"/>
          </a:p>
          <a:p>
            <a:r>
              <a:rPr lang="en-US"/>
              <a:t>Avoid asking too many questions that check for knowledge and understanding. It’s better to ask fewer, more open-ended questions.</a:t>
            </a:r>
          </a:p>
          <a:p>
            <a:endParaRPr lang="en-US"/>
          </a:p>
          <a:p>
            <a:r>
              <a:rPr lang="en-US"/>
              <a:t>Layer questions from more concrete (“How do you think they were feeling?”) to more abstract (“What might be the best thing to do in that situation?”)</a:t>
            </a:r>
          </a:p>
          <a:p>
            <a:endParaRPr lang="en-US"/>
          </a:p>
          <a:p>
            <a:r>
              <a:rPr lang="en-US"/>
              <a:t>Look for opportunities to expand on students’ comments and to encourage them to elaborate on their ideas, either by asking follow-up questions or challenging their answers (in a supportive way).</a:t>
            </a:r>
          </a:p>
          <a:p>
            <a:endParaRPr lang="en-US"/>
          </a:p>
          <a:p>
            <a:r>
              <a:rPr lang="en-US"/>
              <a:t>At the end of each reading session, review and summarize the points that were raised by students.  </a:t>
            </a:r>
          </a:p>
          <a:p>
            <a:endParaRPr lang="en-US"/>
          </a:p>
          <a:p>
            <a:r>
              <a:rPr lang="en-US"/>
              <a:t>As you go on through the book, let students begin to take the lead. Give a few moments’ silence every time you pause, in order to provide space for students’ own questions and unprompted comments. </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62</a:t>
            </a:fld>
            <a:endParaRPr lang="en-CA"/>
          </a:p>
        </p:txBody>
      </p:sp>
    </p:spTree>
    <p:extLst>
      <p:ext uri="{BB962C8B-B14F-4D97-AF65-F5344CB8AC3E}">
        <p14:creationId xmlns:p14="http://schemas.microsoft.com/office/powerpoint/2010/main" val="28540566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You can also use the possibility grid as a follow-up to a scaffolded read-aloud, to let students keep track of the accuracy of their predictions while reading a book (and, later, to reflect on which of their predictions were more accurate and why.)</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63</a:t>
            </a:fld>
            <a:endParaRPr lang="en-CA"/>
          </a:p>
        </p:txBody>
      </p:sp>
    </p:spTree>
    <p:extLst>
      <p:ext uri="{BB962C8B-B14F-4D97-AF65-F5344CB8AC3E}">
        <p14:creationId xmlns:p14="http://schemas.microsoft.com/office/powerpoint/2010/main" val="26049995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One challenge when teaching students to make and analyze arguments is to keep them from getting </a:t>
            </a:r>
            <a:r>
              <a:rPr lang="en-CA" i="1" dirty="0"/>
              <a:t>entrenched </a:t>
            </a:r>
            <a:r>
              <a:rPr lang="en-CA" i="0" dirty="0"/>
              <a:t>in their positions. Teaching through debate, for example, may backfire because students learn to </a:t>
            </a:r>
            <a:r>
              <a:rPr lang="en-CA" i="1" dirty="0"/>
              <a:t>win </a:t>
            </a:r>
            <a:r>
              <a:rPr lang="en-CA" i="0" dirty="0"/>
              <a:t>an argument rather than identifying the strongest argument.</a:t>
            </a:r>
          </a:p>
          <a:p>
            <a:endParaRPr lang="en-CA" i="0" dirty="0"/>
          </a:p>
          <a:p>
            <a:r>
              <a:rPr lang="en-CA" i="0" dirty="0"/>
              <a:t>Intellectual humility, which we’ll talk about in a few minutes, is a big part of how we avoid this, but there are specific ways of teaching argumentation that help as well. Let’s look at three examples: the </a:t>
            </a:r>
            <a:r>
              <a:rPr lang="en-CA" i="1" dirty="0" err="1"/>
              <a:t>truthseeking</a:t>
            </a:r>
            <a:r>
              <a:rPr lang="en-CA" i="1" dirty="0"/>
              <a:t> trio</a:t>
            </a:r>
            <a:r>
              <a:rPr lang="en-CA" i="0" dirty="0"/>
              <a:t>, </a:t>
            </a:r>
            <a:r>
              <a:rPr lang="en-CA" i="1" dirty="0"/>
              <a:t>red teaming, </a:t>
            </a:r>
            <a:r>
              <a:rPr lang="en-CA" i="0" dirty="0"/>
              <a:t>and the </a:t>
            </a:r>
            <a:r>
              <a:rPr lang="en-CA" i="1" dirty="0"/>
              <a:t>un-debate.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64</a:t>
            </a:fld>
            <a:endParaRPr lang="en-CA"/>
          </a:p>
        </p:txBody>
      </p:sp>
    </p:spTree>
    <p:extLst>
      <p:ext uri="{BB962C8B-B14F-4D97-AF65-F5344CB8AC3E}">
        <p14:creationId xmlns:p14="http://schemas.microsoft.com/office/powerpoint/2010/main" val="15303889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The </a:t>
            </a:r>
            <a:r>
              <a:rPr lang="en-US" err="1"/>
              <a:t>truthseeking</a:t>
            </a:r>
            <a:r>
              <a:rPr lang="en-US"/>
              <a:t> trio is something like a debate, but with three instead of two sides. As well, its purpose is not to choose a winner but to try to find the truth.</a:t>
            </a:r>
          </a:p>
          <a:p>
            <a:endParaRPr lang="en-US"/>
          </a:p>
          <a:p>
            <a:r>
              <a:rPr lang="en-US"/>
              <a:t>To do this exercise, start by assigning a topic and a </a:t>
            </a:r>
            <a:r>
              <a:rPr lang="en-US" i="1"/>
              <a:t>pro </a:t>
            </a:r>
            <a:r>
              <a:rPr lang="en-US" i="0"/>
              <a:t>side, a </a:t>
            </a:r>
            <a:r>
              <a:rPr lang="en-US" i="1"/>
              <a:t>con </a:t>
            </a:r>
            <a:r>
              <a:rPr lang="en-US" i="0"/>
              <a:t>side, and a </a:t>
            </a:r>
            <a:r>
              <a:rPr lang="en-US" i="1"/>
              <a:t>referee. </a:t>
            </a:r>
            <a:r>
              <a:rPr lang="en-US" i="0"/>
              <a:t>(Each of these can be one or more students.)</a:t>
            </a:r>
          </a:p>
          <a:p>
            <a:endParaRPr lang="en-US" i="0"/>
          </a:p>
          <a:p>
            <a:r>
              <a:rPr lang="en-US" i="0"/>
              <a:t>The pro and con sides come up with arguments for their position, then submit</a:t>
            </a:r>
            <a:r>
              <a:rPr lang="en-US" i="0" strike="sngStrike"/>
              <a:t>s</a:t>
            </a:r>
            <a:r>
              <a:rPr lang="en-US"/>
              <a:t> </a:t>
            </a:r>
            <a:r>
              <a:rPr lang="en-US" i="0"/>
              <a:t>them to the referee. The referee judges whether or not the points are valid, and the sides present them to the group.</a:t>
            </a:r>
            <a:endParaRPr lang="en-US"/>
          </a:p>
          <a:p>
            <a:endParaRPr lang="en-US" i="0"/>
          </a:p>
          <a:p>
            <a:r>
              <a:rPr lang="en-US" i="0"/>
              <a:t>Next, each side </a:t>
            </a:r>
            <a:r>
              <a:rPr lang="en-US" i="1"/>
              <a:t>summarizes </a:t>
            </a:r>
            <a:r>
              <a:rPr lang="en-US" i="0"/>
              <a:t>the other’s position, and responds to the other side’s summary of theirs.</a:t>
            </a:r>
            <a:r>
              <a:rPr lang="en-US"/>
              <a:t>  </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65</a:t>
            </a:fld>
            <a:endParaRPr lang="en-CA"/>
          </a:p>
        </p:txBody>
      </p:sp>
    </p:spTree>
    <p:extLst>
      <p:ext uri="{BB962C8B-B14F-4D97-AF65-F5344CB8AC3E}">
        <p14:creationId xmlns:p14="http://schemas.microsoft.com/office/powerpoint/2010/main" val="3278823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Summarizing the other side’s argument is a way of making sure that we really understand it. That’s helpful because when we are debating someone, we’re not actually making different </a:t>
            </a:r>
            <a:r>
              <a:rPr lang="en-CA" i="1" kern="100">
                <a:effectLst/>
                <a:ea typeface="Aptos" panose="020B0004020202020204" pitchFamily="34" charset="0"/>
              </a:rPr>
              <a:t>arguments </a:t>
            </a:r>
            <a:r>
              <a:rPr lang="en-CA" kern="100">
                <a:effectLst/>
                <a:ea typeface="Aptos" panose="020B0004020202020204" pitchFamily="34" charset="0"/>
              </a:rPr>
              <a:t>but rather speaking from competing </a:t>
            </a:r>
            <a:r>
              <a:rPr lang="en-CA" i="1" kern="100">
                <a:effectLst/>
                <a:ea typeface="Aptos" panose="020B0004020202020204" pitchFamily="34" charset="0"/>
              </a:rPr>
              <a:t>frames</a:t>
            </a:r>
            <a:r>
              <a:rPr lang="en-CA" kern="100">
                <a:effectLst/>
                <a:ea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This argument, for instance, is not actually about vaccines as much as it is about the </a:t>
            </a:r>
            <a:r>
              <a:rPr lang="en-CA" i="1" kern="100">
                <a:effectLst/>
                <a:ea typeface="Aptos" panose="020B0004020202020204" pitchFamily="34" charset="0"/>
              </a:rPr>
              <a:t>principles </a:t>
            </a:r>
            <a:r>
              <a:rPr lang="en-CA" i="0" kern="100">
                <a:effectLst/>
                <a:ea typeface="Aptos" panose="020B0004020202020204" pitchFamily="34" charset="0"/>
              </a:rPr>
              <a:t>in which the sides are framed – public health versus personal freedom. Unless we recognize that we are weighing those two against one another, we’ll just keep talking past each other. </a:t>
            </a:r>
            <a:endParaRPr lang="en-CA" kern="100">
              <a:effectLst/>
              <a:ea typeface="Aptos" panose="020B0004020202020204" pitchFamily="34" charset="0"/>
            </a:endParaRP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66</a:t>
            </a:fld>
            <a:endParaRPr lang="en-CA"/>
          </a:p>
        </p:txBody>
      </p:sp>
    </p:spTree>
    <p:extLst>
      <p:ext uri="{BB962C8B-B14F-4D97-AF65-F5344CB8AC3E}">
        <p14:creationId xmlns:p14="http://schemas.microsoft.com/office/powerpoint/2010/main" val="35045325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 </a:t>
            </a:r>
            <a:r>
              <a:rPr lang="en-US" i="1" dirty="0"/>
              <a:t>un-debate </a:t>
            </a:r>
            <a:r>
              <a:rPr lang="en-US" i="0" dirty="0"/>
              <a:t>is another exercise in finding consensus and common ground.</a:t>
            </a:r>
          </a:p>
          <a:p>
            <a:endParaRPr lang="en-US" i="0" dirty="0"/>
          </a:p>
          <a:p>
            <a:r>
              <a:rPr lang="en-US" i="0" dirty="0"/>
              <a:t>Start by assigning pro and con sides, as in a regular debate or the </a:t>
            </a:r>
            <a:r>
              <a:rPr lang="en-US" i="0" dirty="0" err="1"/>
              <a:t>truthseeking</a:t>
            </a:r>
            <a:r>
              <a:rPr lang="en-US" i="0" dirty="0"/>
              <a:t> trio.</a:t>
            </a:r>
            <a:r>
              <a:rPr lang="en-US" dirty="0"/>
              <a:t> </a:t>
            </a:r>
          </a:p>
          <a:p>
            <a:endParaRPr lang="en-US" dirty="0"/>
          </a:p>
          <a:p>
            <a:r>
              <a:rPr lang="en-US" i="0" dirty="0"/>
              <a:t>Have each side make five </a:t>
            </a:r>
            <a:r>
              <a:rPr lang="en-US" i="1" dirty="0"/>
              <a:t>statements </a:t>
            </a:r>
            <a:r>
              <a:rPr lang="en-US" i="0" dirty="0"/>
              <a:t>about their position – not necessarily formal arguments but reasons to believe one side or the other.</a:t>
            </a:r>
            <a:r>
              <a:rPr lang="en-US" dirty="0"/>
              <a:t> </a:t>
            </a:r>
            <a:endParaRPr lang="en-US" i="0" dirty="0"/>
          </a:p>
          <a:p>
            <a:r>
              <a:rPr lang="en-US" dirty="0"/>
              <a:t> </a:t>
            </a:r>
            <a:endParaRPr lang="en-US" i="1" dirty="0"/>
          </a:p>
          <a:p>
            <a:r>
              <a:rPr lang="en-US" dirty="0"/>
              <a:t>Next, have the two groups identify which of those ten statements </a:t>
            </a:r>
            <a:r>
              <a:rPr lang="en-US" i="1" dirty="0"/>
              <a:t>both sides </a:t>
            </a:r>
            <a:r>
              <a:rPr lang="en-US" i="0" dirty="0"/>
              <a:t>can agree on. If both sides in our vaccine debate agree that people should generally have a right to decide what goes in their bodies, for instance, we put that on the “consensus” list.</a:t>
            </a:r>
            <a:endParaRPr lang="en-US" dirty="0"/>
          </a:p>
          <a:p>
            <a:endParaRPr lang="en-US" dirty="0"/>
          </a:p>
          <a:p>
            <a:r>
              <a:rPr lang="en-US" dirty="0"/>
              <a:t>If the two teams don’t have five statements they can both agree on, they go “back to the drawing board” to come up with five new things to say about their position – and keep doing that until the two groups agree on five statements.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67</a:t>
            </a:fld>
            <a:endParaRPr lang="en-CA"/>
          </a:p>
        </p:txBody>
      </p:sp>
    </p:spTree>
    <p:extLst>
      <p:ext uri="{BB962C8B-B14F-4D97-AF65-F5344CB8AC3E}">
        <p14:creationId xmlns:p14="http://schemas.microsoft.com/office/powerpoint/2010/main" val="32550445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005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Red-teaming is used by businesses, governments, public health agencies and other organizations that are concerned about possible side effects or unexpected consequences of a decision. Don’t do this only with arguments you </a:t>
            </a:r>
            <a:r>
              <a:rPr lang="en-US" i="1" dirty="0"/>
              <a:t>want </a:t>
            </a:r>
            <a:r>
              <a:rPr lang="en-US" i="0" dirty="0"/>
              <a:t>to disprove: it works best with arguments that sound or feel appealing or like “common sense.”</a:t>
            </a:r>
          </a:p>
          <a:p>
            <a:endParaRPr lang="en-US" dirty="0"/>
          </a:p>
          <a:p>
            <a:r>
              <a:rPr lang="en-US" dirty="0"/>
              <a:t>This exercise is like a debate where everyone is on the “con” side: You start with an argument – “Kids shouldn’t be allowed to use social media until age 18,” for example – and then have students come up with every possible problem or thing that could go wrong with it. They can do this individually, in pairs or in teams.</a:t>
            </a:r>
          </a:p>
          <a:p>
            <a:endParaRPr lang="en-US" dirty="0"/>
          </a:p>
          <a:p>
            <a:r>
              <a:rPr lang="en-US" i="0" dirty="0"/>
              <a:t>You can have students red-team multiple different responses to the same problem – have another group red-team the argument “Social media apps should lock you out between 10 PM and 6 AM,” for example. </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want to break this part of the exercise into two parts, with a “challenge prompt” in between. That’s a new piece of information they might not know, or an argument they might not have considered, that casts further doubt on what they’re red-teaming. For example, you could say that “Many kids rely on social media to get support from friends when they’re dealing with personal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i="0" dirty="0"/>
              <a:t>You can also follow the red-teaming by having either the same or a different group come up with ways of mitigating the problems that were identified: Now that we know the problems with this idea, can we still make it work?</a:t>
            </a:r>
            <a:endParaRPr lang="en-US"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68</a:t>
            </a:fld>
            <a:endParaRPr lang="en-CA"/>
          </a:p>
        </p:txBody>
      </p:sp>
    </p:spTree>
    <p:extLst>
      <p:ext uri="{BB962C8B-B14F-4D97-AF65-F5344CB8AC3E}">
        <p14:creationId xmlns:p14="http://schemas.microsoft.com/office/powerpoint/2010/main" val="36986919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latin typeface="Calibri"/>
                <a:cs typeface="Calibri"/>
              </a:rPr>
              <a:t>Let’s do a red-teaming exercise now, and try to find every possible problem with this argument: Every student should be taught how to think critically.</a:t>
            </a:r>
          </a:p>
          <a:p>
            <a:endParaRPr lang="en-CA"/>
          </a:p>
          <a:p>
            <a:r>
              <a:rPr lang="en-CA">
                <a:latin typeface="Calibri"/>
                <a:cs typeface="Calibri"/>
              </a:rPr>
              <a:t>[If delivering in-person]: Work together with a partner or a small group.</a:t>
            </a:r>
          </a:p>
          <a:p>
            <a:endParaRPr lang="en-CA"/>
          </a:p>
          <a:p>
            <a:r>
              <a:rPr lang="en-CA">
                <a:latin typeface="Calibri"/>
                <a:cs typeface="Calibri"/>
              </a:rPr>
              <a:t>Take a few minutes and try to come up with every possible problem or thing that could go wrong if did this.</a:t>
            </a:r>
          </a:p>
          <a:p>
            <a:endParaRPr lang="en-CA"/>
          </a:p>
          <a:p>
            <a:r>
              <a:rPr lang="en-CA">
                <a:latin typeface="Calibri"/>
                <a:cs typeface="Calibri"/>
              </a:rPr>
              <a:t>[Give participants 3-4 minutes to brainstorm possible issues.]</a:t>
            </a:r>
          </a:p>
          <a:p>
            <a:endParaRPr lang="en-CA"/>
          </a:p>
          <a:p>
            <a:r>
              <a:rPr lang="en-CA"/>
              <a:t>Now pause for a moment.</a:t>
            </a:r>
          </a:p>
        </p:txBody>
      </p:sp>
      <p:sp>
        <p:nvSpPr>
          <p:cNvPr id="4" name="Slide Number Placeholder 3"/>
          <p:cNvSpPr>
            <a:spLocks noGrp="1"/>
          </p:cNvSpPr>
          <p:nvPr>
            <p:ph type="sldNum" sz="quarter" idx="5"/>
          </p:nvPr>
        </p:nvSpPr>
        <p:spPr/>
        <p:txBody>
          <a:bodyPr/>
          <a:lstStyle/>
          <a:p>
            <a:fld id="{7A9361FC-8CBD-49F8-A9B4-4DABEA9D8DF8}" type="slidenum">
              <a:rPr lang="en-CA" smtClean="0"/>
              <a:t>69</a:t>
            </a:fld>
            <a:endParaRPr lang="en-CA"/>
          </a:p>
        </p:txBody>
      </p:sp>
    </p:spTree>
    <p:extLst>
      <p:ext uri="{BB962C8B-B14F-4D97-AF65-F5344CB8AC3E}">
        <p14:creationId xmlns:p14="http://schemas.microsoft.com/office/powerpoint/2010/main" val="1044766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i="0"/>
              <a:t>We can think of </a:t>
            </a:r>
            <a:r>
              <a:rPr lang="en-CA" i="1"/>
              <a:t>biases </a:t>
            </a:r>
            <a:r>
              <a:rPr lang="en-CA" i="0"/>
              <a:t>as a sort of immune system for our egos – unconscious beliefs that make us less likely to feel doubt and disfluency. Whether we’re aware of it or not, we are always looking at the world through the lens of our biases.</a:t>
            </a:r>
          </a:p>
        </p:txBody>
      </p:sp>
      <p:sp>
        <p:nvSpPr>
          <p:cNvPr id="4" name="Slide Number Placeholder 3"/>
          <p:cNvSpPr>
            <a:spLocks noGrp="1"/>
          </p:cNvSpPr>
          <p:nvPr>
            <p:ph type="sldNum" sz="quarter" idx="5"/>
          </p:nvPr>
        </p:nvSpPr>
        <p:spPr/>
        <p:txBody>
          <a:bodyPr/>
          <a:lstStyle/>
          <a:p>
            <a:fld id="{7A9361FC-8CBD-49F8-A9B4-4DABEA9D8DF8}" type="slidenum">
              <a:rPr lang="en-CA" smtClean="0"/>
              <a:t>7</a:t>
            </a:fld>
            <a:endParaRPr lang="en-CA"/>
          </a:p>
        </p:txBody>
      </p:sp>
    </p:spTree>
    <p:extLst>
      <p:ext uri="{BB962C8B-B14F-4D97-AF65-F5344CB8AC3E}">
        <p14:creationId xmlns:p14="http://schemas.microsoft.com/office/powerpoint/2010/main" val="42865712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latin typeface="Calibri"/>
                <a:cs typeface="Calibri"/>
              </a:rPr>
              <a:t>[After participants have brainstormed for 3-4 minutes]</a:t>
            </a:r>
          </a:p>
          <a:p>
            <a:endParaRPr lang="en-CA" dirty="0"/>
          </a:p>
          <a:p>
            <a:r>
              <a:rPr lang="en-CA" dirty="0">
                <a:latin typeface="Calibri"/>
                <a:cs typeface="Calibri"/>
              </a:rPr>
              <a:t>Before going on, have you considered that people who call themselves “critical thinkers” are often conspiracy theorists?</a:t>
            </a:r>
          </a:p>
          <a:p>
            <a:endParaRPr lang="en-CA" dirty="0"/>
          </a:p>
          <a:p>
            <a:r>
              <a:rPr lang="en-CA" dirty="0">
                <a:latin typeface="Calibri"/>
                <a:cs typeface="Calibri"/>
              </a:rPr>
              <a:t>What other issues or problems might this raise?</a:t>
            </a:r>
          </a:p>
          <a:p>
            <a:endParaRPr lang="en-CA" dirty="0"/>
          </a:p>
          <a:p>
            <a:r>
              <a:rPr lang="en-CA" dirty="0">
                <a:latin typeface="Calibri"/>
                <a:cs typeface="Calibri"/>
              </a:rPr>
              <a:t>Take a few more minutes to think about it.</a:t>
            </a:r>
          </a:p>
          <a:p>
            <a:endParaRPr lang="en-CA" dirty="0">
              <a:latin typeface="Calibri"/>
              <a:cs typeface="Calibri"/>
            </a:endParaRPr>
          </a:p>
          <a:p>
            <a:r>
              <a:rPr lang="en-CA" dirty="0">
                <a:latin typeface="Calibri"/>
                <a:cs typeface="Calibri"/>
              </a:rPr>
              <a:t>All right, let’s hear the problems and issues you identified.</a:t>
            </a:r>
          </a:p>
          <a:p>
            <a:endParaRPr lang="en-CA" dirty="0"/>
          </a:p>
          <a:p>
            <a:r>
              <a:rPr lang="en-CA" dirty="0">
                <a:latin typeface="Calibri"/>
                <a:cs typeface="Calibri"/>
              </a:rPr>
              <a:t>[For remote delivery]: You can put them in the chat.</a:t>
            </a:r>
          </a:p>
          <a:p>
            <a:endParaRPr lang="en-CA" dirty="0"/>
          </a:p>
          <a:p>
            <a:r>
              <a:rPr lang="en-CA" dirty="0">
                <a:latin typeface="Calibri"/>
                <a:cs typeface="Calibri"/>
              </a:rPr>
              <a:t>[After participants have shared]</a:t>
            </a:r>
          </a:p>
          <a:p>
            <a:endParaRPr lang="en-CA" dirty="0"/>
          </a:p>
          <a:p>
            <a:r>
              <a:rPr lang="en-CA" dirty="0">
                <a:latin typeface="Calibri"/>
                <a:cs typeface="Calibri"/>
              </a:rPr>
              <a:t>That’s a good analysis. We’re going to take a look now at some ways of mitigating the issues you identified, and we’ll come back at the end to see which ones we didn’t address.</a:t>
            </a:r>
          </a:p>
          <a:p>
            <a:endParaRPr lang="en-CA" dirty="0">
              <a:latin typeface="Calibri"/>
              <a:cs typeface="Calibri"/>
            </a:endParaRPr>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70</a:t>
            </a:fld>
            <a:endParaRPr lang="en-CA"/>
          </a:p>
        </p:txBody>
      </p:sp>
    </p:spTree>
    <p:extLst>
      <p:ext uri="{BB962C8B-B14F-4D97-AF65-F5344CB8AC3E}">
        <p14:creationId xmlns:p14="http://schemas.microsoft.com/office/powerpoint/2010/main" val="1384337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latin typeface="Calibri" panose="020F0502020204030204" pitchFamily="34" charset="0"/>
                <a:ea typeface="Calibri" panose="020F0502020204030204" pitchFamily="34" charset="0"/>
                <a:cs typeface="Times New Roman" panose="02020603050405020304" pitchFamily="18" charset="0"/>
              </a:rPr>
              <a:t>Before we go on, let me ask you a few questions. You don’t have to answer, just reflect on what you think the answers are.</a:t>
            </a:r>
          </a:p>
          <a:p>
            <a:pPr>
              <a:lnSpc>
                <a:spcPct val="107000"/>
              </a:lnSpc>
              <a:spcAft>
                <a:spcPts val="800"/>
              </a:spcAft>
            </a:pPr>
            <a:endParaRPr lang="en-CA"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kern="100">
                <a:effectLst/>
                <a:latin typeface="Calibri" panose="020F0502020204030204" pitchFamily="34" charset="0"/>
                <a:ea typeface="Calibri" panose="020F0502020204030204" pitchFamily="34" charset="0"/>
                <a:cs typeface="Times New Roman" panose="02020603050405020304" pitchFamily="18" charset="0"/>
              </a:rPr>
              <a:t> </a:t>
            </a:r>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71</a:t>
            </a:fld>
            <a:endParaRPr lang="en-CA"/>
          </a:p>
        </p:txBody>
      </p:sp>
    </p:spTree>
    <p:extLst>
      <p:ext uri="{BB962C8B-B14F-4D97-AF65-F5344CB8AC3E}">
        <p14:creationId xmlns:p14="http://schemas.microsoft.com/office/powerpoint/2010/main" val="7789418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latin typeface="Calibri" panose="020F0502020204030204" pitchFamily="34" charset="0"/>
                <a:ea typeface="Calibri" panose="020F0502020204030204" pitchFamily="34" charset="0"/>
                <a:cs typeface="Times New Roman" panose="02020603050405020304" pitchFamily="18" charset="0"/>
              </a:rPr>
              <a:t>How many senses do we have?</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Why do chameleons change colour?</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What is the highest point on Earth?</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Even if you weren’t sure you knew the right answers, you might have guessed that these were trick questions, and the obvious answers –</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Five, to camouflage themselves, and Mount Everest – were wrong. </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(Depending on the definition, humans have between nine and twenty-one senses, chameleons change colour based on their mood, hunger and energy level, and Mauna Kea in Hawaii is more than a kilometre taller than Everest – though much of that is under water.)</a:t>
            </a:r>
          </a:p>
        </p:txBody>
      </p:sp>
      <p:sp>
        <p:nvSpPr>
          <p:cNvPr id="4" name="Slide Number Placeholder 3"/>
          <p:cNvSpPr>
            <a:spLocks noGrp="1"/>
          </p:cNvSpPr>
          <p:nvPr>
            <p:ph type="sldNum" sz="quarter" idx="5"/>
          </p:nvPr>
        </p:nvSpPr>
        <p:spPr/>
        <p:txBody>
          <a:bodyPr/>
          <a:lstStyle/>
          <a:p>
            <a:fld id="{7A9361FC-8CBD-49F8-A9B4-4DABEA9D8DF8}" type="slidenum">
              <a:rPr lang="en-CA" smtClean="0"/>
              <a:t>72</a:t>
            </a:fld>
            <a:endParaRPr lang="en-CA"/>
          </a:p>
        </p:txBody>
      </p:sp>
    </p:spTree>
    <p:extLst>
      <p:ext uri="{BB962C8B-B14F-4D97-AF65-F5344CB8AC3E}">
        <p14:creationId xmlns:p14="http://schemas.microsoft.com/office/powerpoint/2010/main" val="27301940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That was an exercise designed to foster intellectual humility by helping us become aware of the limits of our knowledge. As Mark Twain reportedly said, “</a:t>
            </a:r>
            <a:r>
              <a:rPr lang="en-US"/>
              <a:t>It </a:t>
            </a:r>
            <a:r>
              <a:rPr lang="en-US" err="1"/>
              <a:t>ain’t</a:t>
            </a:r>
            <a:r>
              <a:rPr lang="en-US"/>
              <a:t> what you don’t know that gets you into trouble. It’s what you know for sure that just </a:t>
            </a:r>
            <a:r>
              <a:rPr lang="en-US" err="1"/>
              <a:t>ain’t</a:t>
            </a:r>
            <a:r>
              <a:rPr lang="en-US"/>
              <a:t> so.” </a:t>
            </a:r>
          </a:p>
          <a:p>
            <a:endParaRPr lang="en-US"/>
          </a:p>
          <a:p>
            <a:r>
              <a:rPr lang="en-US"/>
              <a:t>Just like getting entrenched in an argument, a lack of intellectual humility can keep us from really engaging in critical thinking.</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73</a:t>
            </a:fld>
            <a:endParaRPr lang="en-CA"/>
          </a:p>
        </p:txBody>
      </p:sp>
    </p:spTree>
    <p:extLst>
      <p:ext uri="{BB962C8B-B14F-4D97-AF65-F5344CB8AC3E}">
        <p14:creationId xmlns:p14="http://schemas.microsoft.com/office/powerpoint/2010/main" val="18711254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More than anything else, intellectual humility is what distinguishes science from earlier forms of human knowledge. While each individual scientist may not be particularly humble, when the practice of science is conducted correctly, even the most treasured theories may be discarded if new evidence contradicts them.</a:t>
            </a:r>
          </a:p>
        </p:txBody>
      </p:sp>
      <p:sp>
        <p:nvSpPr>
          <p:cNvPr id="4" name="Slide Number Placeholder 3"/>
          <p:cNvSpPr>
            <a:spLocks noGrp="1"/>
          </p:cNvSpPr>
          <p:nvPr>
            <p:ph type="sldNum" sz="quarter" idx="5"/>
          </p:nvPr>
        </p:nvSpPr>
        <p:spPr/>
        <p:txBody>
          <a:bodyPr/>
          <a:lstStyle/>
          <a:p>
            <a:fld id="{7A9361FC-8CBD-49F8-A9B4-4DABEA9D8DF8}" type="slidenum">
              <a:rPr lang="en-CA" smtClean="0"/>
              <a:t>74</a:t>
            </a:fld>
            <a:endParaRPr lang="en-CA"/>
          </a:p>
        </p:txBody>
      </p:sp>
    </p:spTree>
    <p:extLst>
      <p:ext uri="{BB962C8B-B14F-4D97-AF65-F5344CB8AC3E}">
        <p14:creationId xmlns:p14="http://schemas.microsoft.com/office/powerpoint/2010/main" val="16072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dirty="0"/>
              <a:t>The language and rhetoric of critical thinking are often appropriated by conspiracy thinkers – but </a:t>
            </a:r>
            <a:r>
              <a:rPr lang="en-CA" i="0" dirty="0"/>
              <a:t>being conscious of your biases and the limits of your own knowledge has been found to be the strongest predictor for rejecting conspiracy beliefs.</a:t>
            </a:r>
            <a:r>
              <a:rPr lang="en-CA" dirty="0"/>
              <a:t> </a:t>
            </a:r>
            <a:endParaRPr lang="en-CA"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i="0" dirty="0"/>
          </a:p>
          <a:p>
            <a:pPr>
              <a:defRPr/>
            </a:pPr>
            <a:r>
              <a:rPr lang="en-CA" i="0" dirty="0"/>
              <a:t>This explains why people who define themselves as “critical thinkers” but have never been taught media literacy or critical thinking </a:t>
            </a:r>
            <a:r>
              <a:rPr lang="en-CA" dirty="0"/>
              <a:t>are 63 </a:t>
            </a:r>
            <a:r>
              <a:rPr lang="en-CA" i="0" dirty="0"/>
              <a:t>percent more likely than average to believe in a conspiracy theory – while those who </a:t>
            </a:r>
            <a:r>
              <a:rPr lang="en-CA" i="1" dirty="0"/>
              <a:t>have </a:t>
            </a:r>
            <a:r>
              <a:rPr lang="en-CA" i="0" dirty="0"/>
              <a:t>been taught </a:t>
            </a:r>
            <a:r>
              <a:rPr lang="en-CA" dirty="0"/>
              <a:t>media literacy or critical thinking in</a:t>
            </a:r>
            <a:r>
              <a:rPr lang="en-CA" i="0" dirty="0"/>
              <a:t> school </a:t>
            </a:r>
            <a:r>
              <a:rPr lang="en-CA" dirty="0"/>
              <a:t>are 26</a:t>
            </a:r>
            <a:r>
              <a:rPr lang="en-CA" i="0" dirty="0"/>
              <a:t> percent </a:t>
            </a:r>
            <a:r>
              <a:rPr lang="en-CA" i="1" dirty="0"/>
              <a:t>less </a:t>
            </a:r>
            <a:r>
              <a:rPr lang="en-CA" i="0" dirty="0"/>
              <a:t>likely to do so.</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75</a:t>
            </a:fld>
            <a:endParaRPr lang="en-CA"/>
          </a:p>
        </p:txBody>
      </p:sp>
    </p:spTree>
    <p:extLst>
      <p:ext uri="{BB962C8B-B14F-4D97-AF65-F5344CB8AC3E}">
        <p14:creationId xmlns:p14="http://schemas.microsoft.com/office/powerpoint/2010/main" val="8682365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The key aspects of intellectual humility are being:</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open-minded</a:t>
            </a:r>
            <a:r>
              <a:rPr lang="en-CA" dirty="0">
                <a:effectLst/>
                <a:latin typeface="Calibri" panose="020F0502020204030204" pitchFamily="34" charset="0"/>
                <a:ea typeface="Calibri" panose="020F0502020204030204" pitchFamily="34" charset="0"/>
                <a:cs typeface="Times New Roman" panose="02020603050405020304" pitchFamily="18" charset="0"/>
              </a:rPr>
              <a:t>, willing to revise your beliefs in the face of new evidence;</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curious</a:t>
            </a:r>
            <a:r>
              <a:rPr lang="en-CA" dirty="0">
                <a:effectLst/>
                <a:latin typeface="Calibri" panose="020F0502020204030204" pitchFamily="34" charset="0"/>
                <a:ea typeface="Calibri" panose="020F0502020204030204" pitchFamily="34" charset="0"/>
                <a:cs typeface="Times New Roman" panose="02020603050405020304" pitchFamily="18" charset="0"/>
              </a:rPr>
              <a:t>, actively seeking out new information (even if it might challenge what you think or believe);</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realistic</a:t>
            </a:r>
            <a:r>
              <a:rPr lang="en-CA" dirty="0">
                <a:effectLst/>
                <a:latin typeface="Calibri" panose="020F0502020204030204" pitchFamily="34" charset="0"/>
                <a:ea typeface="Calibri" panose="020F0502020204030204" pitchFamily="34" charset="0"/>
                <a:cs typeface="Times New Roman" panose="02020603050405020304" pitchFamily="18" charset="0"/>
              </a:rPr>
              <a:t> about the flaws and limitations of your own thinking; and </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teachable</a:t>
            </a:r>
            <a:r>
              <a:rPr lang="en-CA" dirty="0">
                <a:effectLst/>
                <a:latin typeface="Calibri" panose="020F0502020204030204" pitchFamily="34" charset="0"/>
                <a:ea typeface="Calibri" panose="020F0502020204030204" pitchFamily="34" charset="0"/>
                <a:cs typeface="Times New Roman" panose="02020603050405020304" pitchFamily="18" charset="0"/>
              </a:rPr>
              <a:t>, willing to accept that other people are more knowledgeable or more expert than you.</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Intellectual humility can be measured through whether people agree with statements like “It’s important to be able to change my mind about a question when high-quality scientific evidence suggests I may be wrong” and “It is important to be open-minded about new claims about the nature of the world, even ones I disagree with.”</a:t>
            </a:r>
          </a:p>
          <a:p>
            <a:pPr>
              <a:lnSpc>
                <a:spcPct val="115000"/>
              </a:lnSpc>
              <a:spcAft>
                <a:spcPts val="1000"/>
              </a:spcAft>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76</a:t>
            </a:fld>
            <a:endParaRPr lang="en-CA"/>
          </a:p>
        </p:txBody>
      </p:sp>
    </p:spTree>
    <p:extLst>
      <p:ext uri="{BB962C8B-B14F-4D97-AF65-F5344CB8AC3E}">
        <p14:creationId xmlns:p14="http://schemas.microsoft.com/office/powerpoint/2010/main" val="37951435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r>
              <a:rPr lang="en-CA" dirty="0">
                <a:effectLst/>
                <a:latin typeface="Calibri"/>
                <a:ea typeface="Calibri"/>
                <a:cs typeface="Calibri"/>
              </a:rPr>
              <a:t>Intellectual humility is also a way of limiting the impact of our own biases. We can foster intellectual humility through:</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a:ea typeface="Calibri"/>
                <a:cs typeface="Calibri"/>
              </a:rPr>
              <a:t>A focus on </a:t>
            </a:r>
            <a:r>
              <a:rPr lang="en-CA" i="1" dirty="0">
                <a:effectLst/>
                <a:latin typeface="Calibri"/>
                <a:ea typeface="Calibri"/>
                <a:cs typeface="Calibri"/>
              </a:rPr>
              <a:t>accuracy </a:t>
            </a:r>
            <a:r>
              <a:rPr lang="en-CA" dirty="0">
                <a:effectLst/>
                <a:latin typeface="Calibri"/>
                <a:ea typeface="Calibri"/>
                <a:cs typeface="Calibri"/>
              </a:rPr>
              <a:t>over other goals such as identity protection;</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en-CA" i="1" dirty="0">
                <a:effectLst/>
                <a:latin typeface="Calibri"/>
                <a:ea typeface="Calibri"/>
                <a:cs typeface="Calibri"/>
              </a:rPr>
              <a:t>Open-mindedness </a:t>
            </a:r>
            <a:r>
              <a:rPr lang="en-CA" dirty="0">
                <a:effectLst/>
                <a:latin typeface="Calibri"/>
                <a:ea typeface="Calibri"/>
                <a:cs typeface="Calibri"/>
              </a:rPr>
              <a:t>to a diversity of ideas;</a:t>
            </a:r>
            <a:r>
              <a:rPr lang="en-CA" dirty="0">
                <a:latin typeface="Calibri"/>
                <a:ea typeface="Calibri"/>
                <a:cs typeface="Calibri"/>
              </a:rPr>
              <a:t> </a:t>
            </a:r>
          </a:p>
          <a:p>
            <a:pPr marL="342900" indent="-342900">
              <a:buFont typeface="Symbol" panose="05050102010706020507" pitchFamily="18" charset="2"/>
              <a:buChar char=""/>
            </a:pPr>
            <a:endParaRPr lang="en-CA"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a:ea typeface="Calibri"/>
                <a:cs typeface="Calibri"/>
              </a:rPr>
              <a:t>Accountability </a:t>
            </a:r>
            <a:r>
              <a:rPr lang="en-CA" dirty="0">
                <a:effectLst/>
                <a:latin typeface="Calibri"/>
                <a:ea typeface="Calibri"/>
                <a:cs typeface="Calibri"/>
              </a:rPr>
              <a:t>to provide evidence and reasons for your arguments; and</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en-CA" i="0" dirty="0">
                <a:effectLst/>
                <a:latin typeface="Calibri"/>
                <a:ea typeface="Calibri"/>
                <a:cs typeface="Calibri"/>
              </a:rPr>
              <a:t>A tolerance for </a:t>
            </a:r>
            <a:r>
              <a:rPr lang="en-CA" i="1" dirty="0">
                <a:effectLst/>
                <a:latin typeface="Calibri"/>
                <a:ea typeface="Calibri"/>
                <a:cs typeface="Calibri"/>
              </a:rPr>
              <a:t>ambiguity </a:t>
            </a:r>
            <a:r>
              <a:rPr lang="en-CA" i="0" dirty="0">
                <a:effectLst/>
                <a:latin typeface="Calibri"/>
                <a:ea typeface="Calibri"/>
                <a:cs typeface="Calibri"/>
              </a:rPr>
              <a:t>and </a:t>
            </a:r>
            <a:r>
              <a:rPr lang="en-CA" i="1" dirty="0">
                <a:effectLst/>
                <a:latin typeface="Calibri"/>
                <a:ea typeface="Calibri"/>
                <a:cs typeface="Calibri"/>
              </a:rPr>
              <a:t>failure.</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We need open-mindedness </a:t>
            </a:r>
            <a:r>
              <a:rPr lang="en-CA" i="1" dirty="0">
                <a:effectLst/>
                <a:latin typeface="Calibri"/>
                <a:ea typeface="Calibri"/>
                <a:cs typeface="Calibri"/>
              </a:rPr>
              <a:t>and </a:t>
            </a:r>
            <a:r>
              <a:rPr lang="en-CA" dirty="0">
                <a:effectLst/>
                <a:latin typeface="Calibri"/>
                <a:ea typeface="Calibri"/>
                <a:cs typeface="Calibri"/>
              </a:rPr>
              <a:t>accountability to be able to meaningfully compare arguments and avoid the “just asking questions” trap. As well, we have to explicitly define open-mindedness as being open to the possibility that we might be wrong, or that we might have unconsciously ignored or minimized facts or perspectives that challenge what we believe.</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Being able to live with ambiguity lets us take longer to “lock in” to a belief or a decision – after which we are much less open to new information.</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In the same way, being able to treat failure as </a:t>
            </a:r>
            <a:r>
              <a:rPr lang="en-CA" i="1" dirty="0">
                <a:effectLst/>
                <a:latin typeface="Calibri"/>
                <a:ea typeface="Calibri"/>
                <a:cs typeface="Calibri"/>
              </a:rPr>
              <a:t>iterative </a:t>
            </a:r>
            <a:r>
              <a:rPr lang="en-CA" i="0" dirty="0">
                <a:effectLst/>
                <a:latin typeface="Calibri"/>
                <a:ea typeface="Calibri"/>
                <a:cs typeface="Calibri"/>
              </a:rPr>
              <a:t>– a possibly necessary step towards a final answer – is central to the scientific method, and to critical thinking in general.</a:t>
            </a:r>
            <a:endParaRPr lang="en-CA" dirty="0">
              <a:effectLst/>
              <a:latin typeface="Calibri"/>
              <a:ea typeface="Calibri"/>
              <a:cs typeface="Calibri"/>
            </a:endParaRP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77</a:t>
            </a:fld>
            <a:endParaRPr lang="en-CA"/>
          </a:p>
        </p:txBody>
      </p:sp>
    </p:spTree>
    <p:extLst>
      <p:ext uri="{BB962C8B-B14F-4D97-AF65-F5344CB8AC3E}">
        <p14:creationId xmlns:p14="http://schemas.microsoft.com/office/powerpoint/2010/main" val="39205552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While it’s possible to model intellectual humility for students of all ages, children generally can’t learn it explicitly until they’re around ten years old.</a:t>
            </a:r>
          </a:p>
        </p:txBody>
      </p:sp>
      <p:sp>
        <p:nvSpPr>
          <p:cNvPr id="4" name="Slide Number Placeholder 3"/>
          <p:cNvSpPr>
            <a:spLocks noGrp="1"/>
          </p:cNvSpPr>
          <p:nvPr>
            <p:ph type="sldNum" sz="quarter" idx="5"/>
          </p:nvPr>
        </p:nvSpPr>
        <p:spPr/>
        <p:txBody>
          <a:bodyPr/>
          <a:lstStyle/>
          <a:p>
            <a:fld id="{7A9361FC-8CBD-49F8-A9B4-4DABEA9D8DF8}" type="slidenum">
              <a:rPr lang="en-CA" smtClean="0"/>
              <a:t>78</a:t>
            </a:fld>
            <a:endParaRPr lang="en-CA"/>
          </a:p>
        </p:txBody>
      </p:sp>
    </p:spTree>
    <p:extLst>
      <p:ext uri="{BB962C8B-B14F-4D97-AF65-F5344CB8AC3E}">
        <p14:creationId xmlns:p14="http://schemas.microsoft.com/office/powerpoint/2010/main" val="7516475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892550"/>
          </a:xfrm>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Here are a few ways to teach intellectual humility:</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panose="020F0502020204030204" pitchFamily="34" charset="0"/>
                <a:ea typeface="Calibri" panose="020F0502020204030204" pitchFamily="34" charset="0"/>
                <a:cs typeface="Times New Roman" panose="02020603050405020304" pitchFamily="18" charset="0"/>
              </a:rPr>
              <a:t>Have students try to paraphrase an opponent’s argument, or articulate the argument of someone who might disagree with you</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panose="020F0502020204030204" pitchFamily="34" charset="0"/>
                <a:ea typeface="Calibri" panose="020F0502020204030204" pitchFamily="34" charset="0"/>
                <a:cs typeface="Times New Roman" panose="02020603050405020304" pitchFamily="18" charset="0"/>
              </a:rPr>
              <a:t>Have students “teach back” by explaining what they have learned</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buClrTx/>
              <a:buSzTx/>
              <a:buFont typeface="Symbol" panose="05050102010706020507" pitchFamily="18" charset="2"/>
              <a:buChar char=""/>
              <a:tabLst/>
              <a:defRPr/>
            </a:pPr>
            <a:r>
              <a:rPr lang="en-CA" dirty="0">
                <a:effectLst/>
                <a:latin typeface="Calibri" panose="020F0502020204030204" pitchFamily="34" charset="0"/>
                <a:ea typeface="Calibri" panose="020F0502020204030204" pitchFamily="34" charset="0"/>
                <a:cs typeface="Times New Roman" panose="02020603050405020304" pitchFamily="18" charset="0"/>
              </a:rPr>
              <a:t>Help students identify what they don’t know about a topic or issue and recognize when they don’t have enough information to know or form an opinion yet – as well as </a:t>
            </a:r>
            <a:r>
              <a:rPr lang="en-CA" kern="100" dirty="0">
                <a:effectLst/>
                <a:latin typeface="Calibri" panose="020F0502020204030204" pitchFamily="34" charset="0"/>
                <a:ea typeface="Calibri" panose="020F0502020204030204" pitchFamily="34" charset="0"/>
                <a:cs typeface="Times New Roman" panose="02020603050405020304" pitchFamily="18" charset="0"/>
              </a:rPr>
              <a:t>what you </a:t>
            </a:r>
            <a:r>
              <a:rPr lang="en-CA" i="1" kern="100" dirty="0">
                <a:effectLst/>
                <a:latin typeface="Calibri" panose="020F0502020204030204" pitchFamily="34" charset="0"/>
                <a:ea typeface="Calibri" panose="020F0502020204030204" pitchFamily="34" charset="0"/>
                <a:cs typeface="Times New Roman" panose="02020603050405020304" pitchFamily="18" charset="0"/>
              </a:rPr>
              <a:t>need </a:t>
            </a:r>
            <a:r>
              <a:rPr lang="en-CA" i="0" kern="100" dirty="0">
                <a:effectLst/>
                <a:latin typeface="Calibri" panose="020F0502020204030204" pitchFamily="34" charset="0"/>
                <a:ea typeface="Calibri" panose="020F0502020204030204" pitchFamily="34" charset="0"/>
                <a:cs typeface="Times New Roman" panose="02020603050405020304" pitchFamily="18" charset="0"/>
              </a:rPr>
              <a:t>to know to investigate question</a:t>
            </a:r>
          </a:p>
          <a:p>
            <a:pPr marL="342900" marR="0" lvl="0" indent="-342900" algn="l" defTabSz="914400" rtl="0" eaLnBrk="1" fontAlgn="auto" latinLnBrk="0" hangingPunct="1">
              <a:buClrTx/>
              <a:buSzTx/>
              <a:buFont typeface="Symbol" panose="05050102010706020507" pitchFamily="18" charset="2"/>
              <a:buChar char=""/>
              <a:tabLst/>
              <a:defRPr/>
            </a:pPr>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Like the “trick questions” we started this section with, this last method is especially effective at fostering intellectual humility when it’s focused on dispelling the </a:t>
            </a:r>
            <a:r>
              <a:rPr lang="en-CA" i="1" dirty="0">
                <a:effectLst/>
                <a:latin typeface="Calibri" panose="020F0502020204030204" pitchFamily="34" charset="0"/>
                <a:ea typeface="Calibri" panose="020F0502020204030204" pitchFamily="34" charset="0"/>
                <a:cs typeface="Times New Roman" panose="02020603050405020304" pitchFamily="18" charset="0"/>
              </a:rPr>
              <a:t>illusion of explanatory depth</a:t>
            </a:r>
            <a:r>
              <a:rPr lang="en-CA"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7A9361FC-8CBD-49F8-A9B4-4DABEA9D8DF8}" type="slidenum">
              <a:rPr lang="en-CA" smtClean="0"/>
              <a:t>79</a:t>
            </a:fld>
            <a:endParaRPr lang="en-CA"/>
          </a:p>
        </p:txBody>
      </p:sp>
    </p:spTree>
    <p:extLst>
      <p:ext uri="{BB962C8B-B14F-4D97-AF65-F5344CB8AC3E}">
        <p14:creationId xmlns:p14="http://schemas.microsoft.com/office/powerpoint/2010/main" val="3905534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14850"/>
          </a:xfrm>
        </p:spPr>
        <p:txBody>
          <a:bodyPr/>
          <a:lstStyle/>
          <a:p>
            <a:r>
              <a:rPr lang="en-CA" sz="1100" dirty="0">
                <a:effectLst/>
                <a:latin typeface="Calibri" panose="020F0502020204030204" pitchFamily="34" charset="0"/>
                <a:ea typeface="Calibri" panose="020F0502020204030204" pitchFamily="34" charset="0"/>
                <a:cs typeface="Times New Roman" panose="02020603050405020304" pitchFamily="18" charset="0"/>
              </a:rPr>
              <a:t>Many different biases have been identified and named, but for our purposes we can summarize them into just three:</a:t>
            </a:r>
          </a:p>
          <a:p>
            <a:endParaRPr lang="en-CA" sz="1100" i="1"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mj-lt"/>
              <a:buNone/>
            </a:pPr>
            <a:r>
              <a:rPr lang="en-CA" sz="1100" i="1" dirty="0">
                <a:effectLst/>
                <a:latin typeface="Calibri" panose="020F0502020204030204" pitchFamily="34" charset="0"/>
                <a:ea typeface="Calibri" panose="020F0502020204030204" pitchFamily="34" charset="0"/>
                <a:cs typeface="Times New Roman" panose="02020603050405020304" pitchFamily="18" charset="0"/>
              </a:rPr>
              <a:t>My experience is a reasonable reference</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can’t help but see the world from our own point of view. Unless we take that into account, we are likely to think that other people know more about us and pay more attention to us than they actually do, and we may also assume that other people are more like us than they are. We also tend to believe that things that are frequent or pleasurable for us are so for others, and that most people think and believe the same things we do. </a:t>
            </a:r>
          </a:p>
          <a:p>
            <a:pPr marL="0" lvl="0" indent="0">
              <a:buFont typeface="+mj-lt"/>
              <a:buNone/>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100" i="1" dirty="0">
                <a:effectLst/>
                <a:latin typeface="Calibri" panose="020F0502020204030204" pitchFamily="34" charset="0"/>
                <a:ea typeface="Calibri" panose="020F0502020204030204" pitchFamily="34" charset="0"/>
                <a:cs typeface="Times New Roman" panose="02020603050405020304" pitchFamily="18" charset="0"/>
              </a:rPr>
              <a:t>I make correct assessments of the world</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are also likely to see ourselves as being more objective and logical than other people. As a result, we tend to see information as less significant or reliable if it challenges what we already believe than if it supports it. In the same way, we may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seek out </a:t>
            </a:r>
            <a:r>
              <a:rPr lang="en-CA" sz="1100" dirty="0">
                <a:effectLst/>
                <a:latin typeface="Calibri" panose="020F0502020204030204" pitchFamily="34" charset="0"/>
                <a:ea typeface="Calibri" panose="020F0502020204030204" pitchFamily="34" charset="0"/>
                <a:cs typeface="Times New Roman" panose="02020603050405020304" pitchFamily="18" charset="0"/>
              </a:rPr>
              <a:t>information that will support a decision after we’ve already made it.</a:t>
            </a:r>
            <a:r>
              <a:rPr lang="en-CA" sz="1100" dirty="0">
                <a:effectLst/>
              </a:rPr>
              <a:t> </a:t>
            </a:r>
          </a:p>
          <a:p>
            <a:endParaRPr lang="en-CA" sz="1100" i="1"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mj-lt"/>
              <a:buNone/>
            </a:pPr>
            <a:r>
              <a:rPr lang="en-CA" sz="1100" i="1" dirty="0">
                <a:effectLst/>
                <a:latin typeface="Calibri" panose="020F0502020204030204" pitchFamily="34" charset="0"/>
                <a:ea typeface="Calibri" panose="020F0502020204030204" pitchFamily="34" charset="0"/>
                <a:cs typeface="Times New Roman" panose="02020603050405020304" pitchFamily="18" charset="0"/>
              </a:rPr>
              <a:t>I (and people like me) are good</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prefer to see ourselves as being good, competent and intelligent, and this extends to people similar to us and people we identify as being in our group. A corollary of this is that we are likely to see people unlike us, and people outside of our group, more negatively. Evidence that this may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not </a:t>
            </a:r>
            <a:r>
              <a:rPr lang="en-CA" sz="1100" dirty="0">
                <a:effectLst/>
                <a:latin typeface="Calibri" panose="020F0502020204030204" pitchFamily="34" charset="0"/>
                <a:ea typeface="Calibri" panose="020F0502020204030204" pitchFamily="34" charset="0"/>
                <a:cs typeface="Times New Roman" panose="02020603050405020304" pitchFamily="18" charset="0"/>
              </a:rPr>
              <a:t>be true can be painful, and so is especially likely to cause disfluency. Because it applies to the group as well as the self, it’s also a major cause of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polarization</a:t>
            </a:r>
            <a:r>
              <a:rPr lang="en-CA" sz="1100" dirty="0">
                <a:effectLst/>
                <a:latin typeface="Calibri" panose="020F0502020204030204" pitchFamily="34" charset="0"/>
                <a:ea typeface="Calibri" panose="020F0502020204030204" pitchFamily="34" charset="0"/>
                <a:cs typeface="Times New Roman" panose="02020603050405020304" pitchFamily="18" charset="0"/>
              </a:rPr>
              <a:t>, which is our tendency to judge things as true or false, good or bad, or dangerous or safe based on our group identity. This also explains things like the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hostile media bias</a:t>
            </a:r>
            <a:r>
              <a:rPr lang="en-CA" sz="1100" dirty="0">
                <a:effectLst/>
                <a:latin typeface="Calibri" panose="020F0502020204030204" pitchFamily="34" charset="0"/>
                <a:ea typeface="Calibri" panose="020F0502020204030204" pitchFamily="34" charset="0"/>
                <a:cs typeface="Times New Roman" panose="02020603050405020304" pitchFamily="18" charset="0"/>
              </a:rPr>
              <a:t>, where both sides of an issue tend to see news coverage of the issue as being biased against them. </a:t>
            </a:r>
          </a:p>
          <a:p>
            <a:endParaRPr lang="en-CA" sz="1100" dirty="0"/>
          </a:p>
          <a:p>
            <a:endParaRPr lang="en-CA" sz="1100" dirty="0"/>
          </a:p>
        </p:txBody>
      </p:sp>
      <p:sp>
        <p:nvSpPr>
          <p:cNvPr id="4" name="Slide Number Placeholder 3"/>
          <p:cNvSpPr>
            <a:spLocks noGrp="1"/>
          </p:cNvSpPr>
          <p:nvPr>
            <p:ph type="sldNum" sz="quarter" idx="5"/>
          </p:nvPr>
        </p:nvSpPr>
        <p:spPr/>
        <p:txBody>
          <a:bodyPr/>
          <a:lstStyle/>
          <a:p>
            <a:fld id="{7A9361FC-8CBD-49F8-A9B4-4DABEA9D8DF8}" type="slidenum">
              <a:rPr lang="en-CA" smtClean="0"/>
              <a:t>8</a:t>
            </a:fld>
            <a:endParaRPr lang="en-CA"/>
          </a:p>
        </p:txBody>
      </p:sp>
    </p:spTree>
    <p:extLst>
      <p:ext uri="{BB962C8B-B14F-4D97-AF65-F5344CB8AC3E}">
        <p14:creationId xmlns:p14="http://schemas.microsoft.com/office/powerpoint/2010/main" val="6493717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sz="1200" dirty="0">
                <a:effectLst/>
                <a:latin typeface="Calibri" panose="020F0502020204030204" pitchFamily="34" charset="0"/>
                <a:ea typeface="Calibri" panose="020F0502020204030204" pitchFamily="34" charset="0"/>
                <a:cs typeface="Times New Roman" panose="02020603050405020304" pitchFamily="18" charset="0"/>
              </a:rPr>
              <a:t>That’s our tendency to believe we understand things better than we actually do (a subtype of the second cognitive bias, “I make correct assessments of the world.”)</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alibri" panose="020F0502020204030204" pitchFamily="34" charset="0"/>
                <a:ea typeface="Calibri" panose="020F0502020204030204" pitchFamily="34" charset="0"/>
                <a:cs typeface="Times New Roman" panose="02020603050405020304" pitchFamily="18" charset="0"/>
              </a:rPr>
              <a:t>One way of countering this is to try to explain how a moderately complex machine, like a bicycle or a flush toilet, works. More often than not, this will force us to recognize the limits of our own knowledge.</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80</a:t>
            </a:fld>
            <a:endParaRPr lang="en-CA"/>
          </a:p>
        </p:txBody>
      </p:sp>
    </p:spTree>
    <p:extLst>
      <p:ext uri="{BB962C8B-B14F-4D97-AF65-F5344CB8AC3E}">
        <p14:creationId xmlns:p14="http://schemas.microsoft.com/office/powerpoint/2010/main" val="1467623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Calibri" panose="020F0502020204030204" pitchFamily="34" charset="0"/>
              </a:rPr>
              <a:t>One way to remind ourselves to be intellectually humble is to always ask three questions before investigating something:</a:t>
            </a:r>
            <a:endParaRPr lang="en-US"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Roboto"/>
              <a:cs typeface="Roboto"/>
              <a:sym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Roboto"/>
                <a:cs typeface="Roboto"/>
                <a:sym typeface="Roboto"/>
              </a:rPr>
              <a:t>First, what do I already think or believe about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Roboto"/>
              <a:cs typeface="Roboto"/>
              <a:sym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Roboto"/>
                <a:cs typeface="Roboto"/>
                <a:sym typeface="Roboto"/>
              </a:rPr>
              <a:t>We pay attention to things that fit with what we already think is true. That’s not always a bad thing: science, medicine and other subjects all have a consensus: what experts believe is most likely true, based on all the evidence that’s been found so far. It’s important to know what the consensus is on a topic when you’re judging a claim or a new piece of information. And it’s important not to reject something because it doesn’t match what you already think or believe.</a:t>
            </a:r>
          </a:p>
          <a:p>
            <a:endParaRPr lang="en-CA" dirty="0"/>
          </a:p>
          <a:p>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81</a:t>
            </a:fld>
            <a:endParaRPr lang="en-CA"/>
          </a:p>
        </p:txBody>
      </p:sp>
    </p:spTree>
    <p:extLst>
      <p:ext uri="{BB962C8B-B14F-4D97-AF65-F5344CB8AC3E}">
        <p14:creationId xmlns:p14="http://schemas.microsoft.com/office/powerpoint/2010/main" val="4766989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lnSpc>
                <a:spcPct val="115000"/>
              </a:lnSpc>
              <a:spcBef>
                <a:spcPts val="0"/>
              </a:spcBef>
              <a:spcAft>
                <a:spcPts val="0"/>
              </a:spcAft>
            </a:pPr>
            <a:r>
              <a:rPr lang="en-US" sz="1200" dirty="0">
                <a:ea typeface="Roboto"/>
                <a:cs typeface="Roboto"/>
                <a:sym typeface="Roboto"/>
              </a:rPr>
              <a:t>Second, </a:t>
            </a:r>
            <a:r>
              <a:rPr lang="en-US" sz="1200" i="1" dirty="0">
                <a:ea typeface="Roboto"/>
                <a:cs typeface="Roboto"/>
                <a:sym typeface="Roboto"/>
              </a:rPr>
              <a:t>why </a:t>
            </a:r>
            <a:r>
              <a:rPr lang="en-US" sz="1200" i="0" dirty="0">
                <a:ea typeface="Roboto"/>
                <a:cs typeface="Roboto"/>
                <a:sym typeface="Roboto"/>
              </a:rPr>
              <a:t>might I want to believe or disprove this?</a:t>
            </a:r>
          </a:p>
          <a:p>
            <a:pPr lvl="0" algn="l" rtl="0">
              <a:lnSpc>
                <a:spcPct val="115000"/>
              </a:lnSpc>
              <a:spcBef>
                <a:spcPts val="0"/>
              </a:spcBef>
              <a:spcAft>
                <a:spcPts val="0"/>
              </a:spcAft>
            </a:pPr>
            <a:endParaRPr lang="en-US" sz="1200" i="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It’s good to be skeptical. Sometimes, though, we’re less skeptical of things we want to think are true – and more skeptical of things we don’t want to believe. In fact, people on both sides of a political issue usually think the media is biased towards the other side.</a:t>
            </a:r>
          </a:p>
          <a:p>
            <a:pPr lvl="0" algn="l" rtl="0">
              <a:lnSpc>
                <a:spcPct val="115000"/>
              </a:lnSpc>
              <a:spcBef>
                <a:spcPts val="0"/>
              </a:spcBef>
              <a:spcAft>
                <a:spcPts val="0"/>
              </a:spcAft>
            </a:pPr>
            <a:endParaRPr lang="en-US" sz="1200" dirty="0">
              <a:ea typeface="Roboto"/>
              <a:cs typeface="Roboto"/>
              <a:sym typeface="Roboto"/>
            </a:endParaRPr>
          </a:p>
          <a:p>
            <a:pPr>
              <a:lnSpc>
                <a:spcPct val="115000"/>
              </a:lnSpc>
            </a:pPr>
            <a:r>
              <a:rPr lang="en-US" sz="1200" dirty="0">
                <a:ea typeface="Roboto"/>
                <a:cs typeface="Roboto"/>
                <a:sym typeface="Roboto"/>
              </a:rPr>
              <a:t>As psychologist Josh Grubbs put it, “misinformation is misinformation even when it makes you happy.”</a:t>
            </a:r>
          </a:p>
          <a:p>
            <a:pPr>
              <a:lnSpc>
                <a:spcPct val="115000"/>
              </a:lnSpc>
            </a:pPr>
            <a:endParaRPr lang="en-US" sz="120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Before you decide to believe something, take a few moments to ask yourself if you’d make the same decision if it you didn’t want it to be true. And make sure you work just as hard to double-check things that you want to believe. </a:t>
            </a:r>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82</a:t>
            </a:fld>
            <a:endParaRPr lang="en-CA"/>
          </a:p>
        </p:txBody>
      </p:sp>
    </p:spTree>
    <p:extLst>
      <p:ext uri="{BB962C8B-B14F-4D97-AF65-F5344CB8AC3E}">
        <p14:creationId xmlns:p14="http://schemas.microsoft.com/office/powerpoint/2010/main" val="33905286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lnSpc>
                <a:spcPct val="115000"/>
              </a:lnSpc>
              <a:spcBef>
                <a:spcPts val="0"/>
              </a:spcBef>
              <a:spcAft>
                <a:spcPts val="0"/>
              </a:spcAft>
            </a:pPr>
            <a:r>
              <a:rPr lang="en-US" sz="1200" dirty="0">
                <a:ea typeface="Roboto"/>
                <a:cs typeface="Roboto"/>
                <a:sym typeface="Roboto"/>
              </a:rPr>
              <a:t>Finally, it’s essential to ask “What would make me change my mind?”</a:t>
            </a:r>
          </a:p>
          <a:p>
            <a:pPr lvl="0" algn="l" rtl="0">
              <a:lnSpc>
                <a:spcPct val="115000"/>
              </a:lnSpc>
              <a:spcBef>
                <a:spcPts val="0"/>
              </a:spcBef>
              <a:spcAft>
                <a:spcPts val="0"/>
              </a:spcAft>
            </a:pPr>
            <a:endParaRPr lang="en-US" sz="120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Before you verify something, decide what would convince you that it is or isn’t true. Some things are easy to test: for instance, to find out if it’s really true that different parts of your tongue taste different </a:t>
            </a:r>
            <a:r>
              <a:rPr lang="en-US" sz="1200" dirty="0" err="1">
                <a:ea typeface="Roboto"/>
                <a:cs typeface="Roboto"/>
                <a:sym typeface="Roboto"/>
              </a:rPr>
              <a:t>flavours</a:t>
            </a:r>
            <a:r>
              <a:rPr lang="en-US" sz="1200" dirty="0">
                <a:ea typeface="Roboto"/>
                <a:cs typeface="Roboto"/>
                <a:sym typeface="Roboto"/>
              </a:rPr>
              <a:t>, you could put salt on different parts of your tongue to see if it still tastes salty (it does). </a:t>
            </a:r>
          </a:p>
          <a:p>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83</a:t>
            </a:fld>
            <a:endParaRPr lang="en-CA"/>
          </a:p>
        </p:txBody>
      </p:sp>
    </p:spTree>
    <p:extLst>
      <p:ext uri="{BB962C8B-B14F-4D97-AF65-F5344CB8AC3E}">
        <p14:creationId xmlns:p14="http://schemas.microsoft.com/office/powerpoint/2010/main" val="1930861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spcBef>
                <a:spcPts val="0"/>
              </a:spcBef>
              <a:spcAft>
                <a:spcPts val="0"/>
              </a:spcAft>
            </a:pPr>
            <a:r>
              <a:rPr lang="en-US" sz="1200" dirty="0">
                <a:ea typeface="Roboto"/>
                <a:cs typeface="Roboto"/>
                <a:sym typeface="Roboto"/>
              </a:rPr>
              <a:t>Other things, though, you can’t test for yourself as easily, so ask yourself: Would I change my mind if:</a:t>
            </a:r>
          </a:p>
          <a:p>
            <a:pPr lvl="0" algn="l" rtl="0">
              <a:spcBef>
                <a:spcPts val="0"/>
              </a:spcBef>
              <a:spcAft>
                <a:spcPts val="0"/>
              </a:spcAft>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A reliable fact-checker confirmed or disproved it? </a:t>
            </a:r>
          </a:p>
          <a:p>
            <a:pPr marL="171450" lvl="0" indent="-171450" algn="l" rtl="0">
              <a:spcBef>
                <a:spcPts val="0"/>
              </a:spcBef>
              <a:spcAft>
                <a:spcPts val="0"/>
              </a:spcAft>
              <a:buFont typeface="Arial" panose="020B0604020202020204" pitchFamily="34" charset="0"/>
              <a:buChar char="•"/>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I found out the source where you learned it was reliable (or you learned it was unreliable)?</a:t>
            </a:r>
          </a:p>
          <a:p>
            <a:pPr marL="171450" lvl="0" indent="-171450" algn="l" rtl="0">
              <a:spcBef>
                <a:spcPts val="0"/>
              </a:spcBef>
              <a:spcAft>
                <a:spcPts val="0"/>
              </a:spcAft>
              <a:buFont typeface="Arial" panose="020B0604020202020204" pitchFamily="34" charset="0"/>
              <a:buChar char="•"/>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I found out that the expert </a:t>
            </a:r>
            <a:r>
              <a:rPr lang="en-US" sz="1200" i="1" dirty="0">
                <a:ea typeface="Roboto"/>
                <a:cs typeface="Roboto"/>
                <a:sym typeface="Roboto"/>
              </a:rPr>
              <a:t>consensus </a:t>
            </a:r>
            <a:r>
              <a:rPr lang="en-US" sz="1200" dirty="0">
                <a:ea typeface="Roboto"/>
                <a:cs typeface="Roboto"/>
                <a:sym typeface="Roboto"/>
              </a:rPr>
              <a:t>supported or debunked it? </a:t>
            </a:r>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84</a:t>
            </a:fld>
            <a:endParaRPr lang="en-CA"/>
          </a:p>
        </p:txBody>
      </p:sp>
    </p:spTree>
    <p:extLst>
      <p:ext uri="{BB962C8B-B14F-4D97-AF65-F5344CB8AC3E}">
        <p14:creationId xmlns:p14="http://schemas.microsoft.com/office/powerpoint/2010/main" val="36373746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As teachers, we can model this through “think </a:t>
            </a:r>
            <a:r>
              <a:rPr lang="en-US" dirty="0" err="1">
                <a:effectLst/>
                <a:latin typeface="Calibri" panose="020F0502020204030204" pitchFamily="34" charset="0"/>
                <a:ea typeface="Calibri" panose="020F0502020204030204" pitchFamily="34" charset="0"/>
                <a:cs typeface="Times New Roman" panose="02020603050405020304" pitchFamily="18" charset="0"/>
              </a:rPr>
              <a:t>alouds</a:t>
            </a:r>
            <a:r>
              <a:rPr lang="en-US" dirty="0">
                <a:effectLst/>
                <a:latin typeface="Calibri" panose="020F0502020204030204" pitchFamily="34" charset="0"/>
                <a:ea typeface="Calibri" panose="020F0502020204030204" pitchFamily="34" charset="0"/>
                <a:cs typeface="Times New Roman" panose="02020603050405020304" pitchFamily="18" charset="0"/>
              </a:rPr>
              <a:t>” in which we explicitly show our own thinking – including our biases, thinking shortcuts, mistakes, and corrections. </a:t>
            </a:r>
          </a:p>
          <a:p>
            <a:pPr marL="0" marR="0" lvl="0" indent="0" algn="l" defTabSz="914400" rtl="0" eaLnBrk="1" fontAlgn="auto" latinLnBrk="0" hangingPunct="1">
              <a:buClrTx/>
              <a:buSzTx/>
              <a:buFontTx/>
              <a:buNone/>
              <a:tabLst/>
              <a:defRPr/>
            </a:pPr>
            <a:endParaRPr lang="en-CA" dirty="0"/>
          </a:p>
          <a:p>
            <a:pPr marL="0" marR="0" lvl="0" indent="0" algn="l" defTabSz="914400" rtl="0" eaLnBrk="1" fontAlgn="auto" latinLnBrk="0" hangingPunct="1">
              <a:buClrTx/>
              <a:buSzTx/>
              <a:buFontTx/>
              <a:buNone/>
              <a:tabLst/>
              <a:defRPr/>
            </a:pPr>
            <a:r>
              <a:rPr lang="en-CA" dirty="0"/>
              <a:t>We can also </a:t>
            </a:r>
            <a:r>
              <a:rPr lang="en-CA" i="1" dirty="0"/>
              <a:t>model </a:t>
            </a:r>
            <a:r>
              <a:rPr lang="en-CA" i="0" dirty="0"/>
              <a:t>intellectual humility by reflecting on and sharing times that we have changed our minds. Personally, I’ve changed my mind about things as small as whether I like mushrooms and as big as GMO crops and nuclear power. </a:t>
            </a:r>
          </a:p>
          <a:p>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85</a:t>
            </a:fld>
            <a:endParaRPr lang="en-CA"/>
          </a:p>
        </p:txBody>
      </p:sp>
    </p:spTree>
    <p:extLst>
      <p:ext uri="{BB962C8B-B14F-4D97-AF65-F5344CB8AC3E}">
        <p14:creationId xmlns:p14="http://schemas.microsoft.com/office/powerpoint/2010/main" val="272739144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i="0" dirty="0"/>
              <a:t>Take a minute and think of some important things you’ve changed your mind about. What was it that made you change your mind?</a:t>
            </a:r>
          </a:p>
          <a:p>
            <a:endParaRPr lang="en-CA" i="0" dirty="0"/>
          </a:p>
          <a:p>
            <a:r>
              <a:rPr lang="en-CA" i="0" dirty="0"/>
              <a:t>If you feel comfortable, you can share them [for remote delivery:] in the chat.</a:t>
            </a:r>
          </a:p>
          <a:p>
            <a:endParaRPr lang="en-CA" i="0"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86</a:t>
            </a:fld>
            <a:endParaRPr lang="en-CA"/>
          </a:p>
        </p:txBody>
      </p:sp>
    </p:spTree>
    <p:extLst>
      <p:ext uri="{BB962C8B-B14F-4D97-AF65-F5344CB8AC3E}">
        <p14:creationId xmlns:p14="http://schemas.microsoft.com/office/powerpoint/2010/main" val="36047872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Everything we’ve talked about so far has assumed that students are consciously engaging in critical thinking. While we can make that happen in a classroom, most of the time they – like the rest of us – are more likely to rely on </a:t>
            </a:r>
            <a:r>
              <a:rPr lang="en-CA" i="1" dirty="0"/>
              <a:t>heuristics</a:t>
            </a:r>
            <a:r>
              <a:rPr lang="en-CA" i="0" dirty="0"/>
              <a:t>, or thinking shortcuts.</a:t>
            </a:r>
          </a:p>
          <a:p>
            <a:endParaRPr lang="en-CA" i="0" dirty="0"/>
          </a:p>
          <a:p>
            <a:r>
              <a:rPr lang="en-CA" i="0" dirty="0"/>
              <a:t>That’s why part of teaching critical thinking is teaching students </a:t>
            </a:r>
            <a:r>
              <a:rPr lang="en-CA" i="1" dirty="0"/>
              <a:t>better </a:t>
            </a:r>
            <a:r>
              <a:rPr lang="en-CA" i="0" dirty="0"/>
              <a:t>shortcuts than the ones most of us use.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87</a:t>
            </a:fld>
            <a:endParaRPr lang="en-CA"/>
          </a:p>
        </p:txBody>
      </p:sp>
    </p:spTree>
    <p:extLst>
      <p:ext uri="{BB962C8B-B14F-4D97-AF65-F5344CB8AC3E}">
        <p14:creationId xmlns:p14="http://schemas.microsoft.com/office/powerpoint/2010/main" val="34177714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CA" b="0" i="0" u="none" strike="noStrike" dirty="0">
                <a:solidFill>
                  <a:srgbClr val="000000"/>
                </a:solidFill>
                <a:effectLst/>
                <a:latin typeface="Calibri" panose="020F0502020204030204" pitchFamily="34" charset="0"/>
              </a:rPr>
              <a:t>Thinking shortcuts </a:t>
            </a:r>
            <a:r>
              <a:rPr lang="en-CA" sz="1200" dirty="0">
                <a:effectLst/>
                <a:latin typeface="Calibri" panose="020F0502020204030204" pitchFamily="34" charset="0"/>
                <a:ea typeface="Calibri" panose="020F0502020204030204" pitchFamily="34" charset="0"/>
                <a:cs typeface="Times New Roman" panose="02020603050405020304" pitchFamily="18" charset="0"/>
              </a:rPr>
              <a:t>are techniques that reduce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cognitive load</a:t>
            </a:r>
            <a:r>
              <a:rPr lang="en-CA" sz="1200" dirty="0">
                <a:effectLst/>
                <a:latin typeface="Calibri" panose="020F0502020204030204" pitchFamily="34" charset="0"/>
                <a:ea typeface="Calibri" panose="020F0502020204030204" pitchFamily="34" charset="0"/>
                <a:cs typeface="Times New Roman" panose="02020603050405020304" pitchFamily="18" charset="0"/>
              </a:rPr>
              <a:t> – how much thinking we have to do – by being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fast </a:t>
            </a:r>
            <a:r>
              <a:rPr lang="en-CA" sz="1200" dirty="0">
                <a:effectLst/>
                <a:latin typeface="Calibri" panose="020F0502020204030204" pitchFamily="34" charset="0"/>
                <a:ea typeface="Calibri" panose="020F0502020204030204" pitchFamily="34" charset="0"/>
                <a:cs typeface="Times New Roman" panose="02020603050405020304" pitchFamily="18" charset="0"/>
              </a:rPr>
              <a:t>and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frugal </a:t>
            </a:r>
            <a:r>
              <a:rPr lang="en-CA" sz="1200" dirty="0">
                <a:effectLst/>
                <a:latin typeface="Calibri" panose="020F0502020204030204" pitchFamily="34" charset="0"/>
                <a:ea typeface="Calibri" panose="020F0502020204030204" pitchFamily="34" charset="0"/>
                <a:cs typeface="Times New Roman" panose="02020603050405020304" pitchFamily="18" charset="0"/>
              </a:rPr>
              <a:t>with our energy and attention. </a:t>
            </a:r>
            <a:endParaRPr lang="en-CA" b="0" i="0" u="none" strike="noStrike" dirty="0">
              <a:solidFill>
                <a:srgbClr val="000000"/>
              </a:solidFill>
              <a:effectLst/>
              <a:latin typeface="Calibri" panose="020F0502020204030204" pitchFamily="34" charset="0"/>
            </a:endParaRPr>
          </a:p>
          <a:p>
            <a:endParaRPr lang="en-CA" dirty="0"/>
          </a:p>
          <a:p>
            <a:r>
              <a:rPr lang="en-CA" sz="1200" dirty="0">
                <a:effectLst/>
                <a:latin typeface="Calibri" panose="020F0502020204030204" pitchFamily="34" charset="0"/>
                <a:ea typeface="Calibri" panose="020F0502020204030204" pitchFamily="34" charset="0"/>
                <a:cs typeface="Times New Roman" panose="02020603050405020304" pitchFamily="18" charset="0"/>
              </a:rPr>
              <a:t>We can see their value by remembering when we learned to do something complex and risky, like driving a car or riding a bicycle. At first the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cognitive load </a:t>
            </a:r>
            <a:r>
              <a:rPr lang="en-CA" sz="1200" dirty="0">
                <a:effectLst/>
                <a:latin typeface="Calibri" panose="020F0502020204030204" pitchFamily="34" charset="0"/>
                <a:ea typeface="Calibri" panose="020F0502020204030204" pitchFamily="34" charset="0"/>
                <a:cs typeface="Times New Roman" panose="02020603050405020304" pitchFamily="18" charset="0"/>
              </a:rPr>
              <a:t>was very high, as we had to think consciously about every aspect of what we were doing. </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alibri" panose="020F0502020204030204" pitchFamily="34" charset="0"/>
                <a:ea typeface="Calibri" panose="020F0502020204030204" pitchFamily="34" charset="0"/>
                <a:cs typeface="Times New Roman" panose="02020603050405020304" pitchFamily="18" charset="0"/>
              </a:rPr>
              <a:t>With practice, however, certain things became automatic, reducing our cognitive load and as a result our stress, and we also learned or developed heuristics: for instance, rather than looking at the speedometer, which is neither fast (we need to shift our gaze) nor frugal (we need to read a numeric display), most people gauge their speed by tracking how quickly things at the side of the road are moving through our peripheral vision.</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88</a:t>
            </a:fld>
            <a:endParaRPr lang="en-CA"/>
          </a:p>
        </p:txBody>
      </p:sp>
    </p:spTree>
    <p:extLst>
      <p:ext uri="{BB962C8B-B14F-4D97-AF65-F5344CB8AC3E}">
        <p14:creationId xmlns:p14="http://schemas.microsoft.com/office/powerpoint/2010/main" val="382721026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91050"/>
          </a:xfrm>
        </p:spPr>
        <p:txBody>
          <a:bodyPr/>
          <a:lstStyle/>
          <a:p>
            <a:r>
              <a:rPr lang="en-CA" sz="1100" dirty="0">
                <a:effectLst/>
                <a:ea typeface="Calibri"/>
              </a:rPr>
              <a:t>Unlike biases, thinking shortcuts don’t tell us how to interpret something but instead make it easier for us to come to a conclusion or a decision.</a:t>
            </a:r>
          </a:p>
          <a:p>
            <a:endParaRPr lang="en-CA" sz="1100" dirty="0">
              <a:effectLst/>
              <a:ea typeface="Calibri" panose="020F0502020204030204" pitchFamily="34" charset="0"/>
            </a:endParaRPr>
          </a:p>
          <a:p>
            <a:r>
              <a:rPr lang="en-CA" sz="1100" dirty="0">
                <a:effectLst/>
                <a:ea typeface="Calibri"/>
              </a:rPr>
              <a:t>Here are some examples of common thinking shortcuts that may backfire:</a:t>
            </a:r>
          </a:p>
          <a:p>
            <a:endParaRPr lang="en-CA" sz="1100" dirty="0">
              <a:effectLst/>
              <a:ea typeface="Calibri" panose="020F0502020204030204" pitchFamily="34" charset="0"/>
            </a:endParaRPr>
          </a:p>
          <a:p>
            <a:pPr marL="0" marR="0" lvl="0" indent="0" algn="l" defTabSz="914400" rtl="0" eaLnBrk="1" fontAlgn="auto" latinLnBrk="0" hangingPunct="1">
              <a:buClrTx/>
              <a:buSzTx/>
              <a:buFontTx/>
              <a:buNone/>
              <a:tabLst/>
              <a:defRPr/>
            </a:pPr>
            <a:r>
              <a:rPr lang="en-CA" sz="1100" i="1" dirty="0">
                <a:effectLst/>
                <a:ea typeface="Calibri"/>
              </a:rPr>
              <a:t>Availability:</a:t>
            </a:r>
            <a:r>
              <a:rPr lang="en-CA" sz="1100" dirty="0">
                <a:effectLst/>
                <a:ea typeface="Calibri"/>
              </a:rPr>
              <a:t> Drawing on things that are easiest to remember or to think of. This can be misleading because what is most available is often those things that happened most recently or those that stuck in our memory due to being highly dramatic. This can also lead us to see patterns where there aren’t any: for instance if we draw three cards from a deck and all are hearts, we may decide there’s a pattern and stop there, rather than seeing it as part of a larger, random sequence. As well, because we overvalue our own experience, this shortcut can lead us to assume that things that are common in </a:t>
            </a:r>
            <a:r>
              <a:rPr lang="en-CA" sz="1100" i="1" dirty="0">
                <a:effectLst/>
                <a:ea typeface="Calibri"/>
              </a:rPr>
              <a:t>our </a:t>
            </a:r>
            <a:r>
              <a:rPr lang="en-CA" sz="1100" dirty="0">
                <a:effectLst/>
                <a:ea typeface="Calibri"/>
              </a:rPr>
              <a:t>experience are common in everybody’s.</a:t>
            </a:r>
          </a:p>
          <a:p>
            <a:pPr marL="0" marR="0" lvl="0" indent="0" algn="l" defTabSz="914400" rtl="0" eaLnBrk="1" fontAlgn="auto" latinLnBrk="0" hangingPunct="1">
              <a:buClrTx/>
              <a:buSzTx/>
              <a:buFontTx/>
              <a:buNone/>
              <a:tabLst/>
              <a:defRPr/>
            </a:pPr>
            <a:endParaRPr lang="en-CA" sz="1100" dirty="0">
              <a:effectLst/>
              <a:ea typeface="Calibri" panose="020F0502020204030204" pitchFamily="34" charset="0"/>
            </a:endParaRPr>
          </a:p>
          <a:p>
            <a:r>
              <a:rPr lang="en-CA" sz="1100" i="1" dirty="0">
                <a:effectLst/>
                <a:ea typeface="Calibri"/>
              </a:rPr>
              <a:t>Convenience</a:t>
            </a:r>
            <a:r>
              <a:rPr lang="en-CA" sz="1100" dirty="0">
                <a:effectLst/>
                <a:ea typeface="Calibri"/>
              </a:rPr>
              <a:t>: Choosing a source based on how easy it is to access or understand. This is often expressed in “satisficing” or good-enough thinking (for instance, getting just enough information to support an argument</a:t>
            </a:r>
            <a:r>
              <a:rPr lang="en-CA" sz="1100" dirty="0">
                <a:ea typeface="Calibri"/>
              </a:rPr>
              <a:t>,</a:t>
            </a:r>
            <a:r>
              <a:rPr lang="en-CA" sz="1100" dirty="0">
                <a:effectLst/>
                <a:ea typeface="Calibri"/>
              </a:rPr>
              <a:t> doing a search but not investigating any of the results, or turning to video over written content</a:t>
            </a:r>
            <a:r>
              <a:rPr lang="en-CA" sz="1100" dirty="0">
                <a:ea typeface="Calibri"/>
              </a:rPr>
              <a:t>).</a:t>
            </a:r>
          </a:p>
          <a:p>
            <a:endParaRPr lang="en-CA" sz="1100" dirty="0"/>
          </a:p>
          <a:p>
            <a:r>
              <a:rPr lang="en-CA" sz="1100" i="1" dirty="0">
                <a:effectLst/>
                <a:ea typeface="Calibri"/>
              </a:rPr>
              <a:t>Naïve skepticism</a:t>
            </a:r>
            <a:r>
              <a:rPr lang="en-CA" sz="1100" dirty="0">
                <a:effectLst/>
                <a:ea typeface="Calibri"/>
              </a:rPr>
              <a:t>: Treating every source as equally unreliable in order to avoid being fooled. While doubt is an essential part of critical thinking, if we don’t recognize that some sources are more trustworthy than </a:t>
            </a:r>
            <a:r>
              <a:rPr lang="en-CA" sz="1100" dirty="0">
                <a:ea typeface="Calibri"/>
              </a:rPr>
              <a:t>others, </a:t>
            </a:r>
            <a:r>
              <a:rPr lang="en-US" sz="1100" dirty="0"/>
              <a:t>then</a:t>
            </a:r>
            <a:r>
              <a:rPr lang="en-CA" sz="1100" dirty="0">
                <a:ea typeface="Calibri"/>
              </a:rPr>
              <a:t> </a:t>
            </a:r>
            <a:r>
              <a:rPr lang="en-CA" sz="1100" dirty="0">
                <a:effectLst/>
                <a:ea typeface="Calibri"/>
              </a:rPr>
              <a:t>we will simply fall back on what we already believe. As well, purveyors of disinformation may take advantage of this by claiming that there is less consensus about something than there actually is. As Daniel Simons puts it, </a:t>
            </a:r>
            <a:r>
              <a:rPr lang="en-US" sz="1100" dirty="0">
                <a:effectLst/>
                <a:ea typeface="Calibri"/>
              </a:rPr>
              <a:t>“Contrarianism might be one of the most overrated signs of intelligence or cleverness.”</a:t>
            </a:r>
            <a:r>
              <a:rPr lang="en-US" sz="1100" dirty="0">
                <a:ea typeface="Calibri"/>
              </a:rPr>
              <a:t> </a:t>
            </a:r>
            <a:endParaRPr lang="en-CA" sz="1100" dirty="0">
              <a:effectLst/>
              <a:ea typeface="Calibri" panose="020F0502020204030204" pitchFamily="34" charset="0"/>
            </a:endParaRPr>
          </a:p>
          <a:p>
            <a:pPr marL="0" marR="0" lvl="0" indent="0" algn="l" defTabSz="914400" rtl="0" eaLnBrk="1" fontAlgn="auto" latinLnBrk="0" hangingPunct="1">
              <a:buClrTx/>
              <a:buSzTx/>
              <a:buFontTx/>
              <a:buNone/>
              <a:tabLst/>
              <a:defRPr/>
            </a:pPr>
            <a:endParaRPr lang="en-CA" sz="1100" dirty="0">
              <a:effectLst/>
              <a:ea typeface="Calibri" panose="020F0502020204030204" pitchFamily="34" charset="0"/>
            </a:endParaRPr>
          </a:p>
          <a:p>
            <a:endParaRPr lang="en-CA" sz="1100" dirty="0"/>
          </a:p>
        </p:txBody>
      </p:sp>
      <p:sp>
        <p:nvSpPr>
          <p:cNvPr id="4" name="Slide Number Placeholder 3"/>
          <p:cNvSpPr>
            <a:spLocks noGrp="1"/>
          </p:cNvSpPr>
          <p:nvPr>
            <p:ph type="sldNum" sz="quarter" idx="5"/>
          </p:nvPr>
        </p:nvSpPr>
        <p:spPr/>
        <p:txBody>
          <a:bodyPr/>
          <a:lstStyle/>
          <a:p>
            <a:fld id="{7A9361FC-8CBD-49F8-A9B4-4DABEA9D8DF8}" type="slidenum">
              <a:rPr lang="en-CA" smtClean="0"/>
              <a:t>89</a:t>
            </a:fld>
            <a:endParaRPr lang="en-CA"/>
          </a:p>
        </p:txBody>
      </p:sp>
    </p:spTree>
    <p:extLst>
      <p:ext uri="{BB962C8B-B14F-4D97-AF65-F5344CB8AC3E}">
        <p14:creationId xmlns:p14="http://schemas.microsoft.com/office/powerpoint/2010/main" val="3003568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sz="1200">
                <a:effectLst/>
                <a:latin typeface="Calibri"/>
                <a:ea typeface="Calibri"/>
                <a:cs typeface="Calibri"/>
              </a:rPr>
              <a:t>As this quote by Dan Gilbert illustrates, bias often works by influencing what information we seek out and what we discount: </a:t>
            </a:r>
            <a:r>
              <a:rPr lang="en-US" sz="1200">
                <a:effectLst/>
                <a:latin typeface="Calibri"/>
                <a:ea typeface="Calibri"/>
                <a:cs typeface="Calibri"/>
              </a:rPr>
              <a:t>“When the bathroom scale gives us bad news, we reweigh ourselves a few times to make sure. When it gives us good news, we step off and go about our day."</a:t>
            </a:r>
            <a:r>
              <a:rPr lang="en-US">
                <a:latin typeface="Calibri"/>
                <a:ea typeface="Calibri"/>
                <a:cs typeface="Calibri"/>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a:effectLst/>
                <a:latin typeface="Calibri"/>
                <a:ea typeface="Calibri"/>
                <a:cs typeface="Calibri"/>
              </a:rPr>
              <a:t>We are likely to discount any information that challenges one of our biases – either by assimilating it, by finding reasons not to believe it, or by simply ignoring it. In the same way, we are more likely to seek out information that confirms these beliefs and less likely to seek out information that might contradict them.</a:t>
            </a:r>
          </a:p>
        </p:txBody>
      </p:sp>
      <p:sp>
        <p:nvSpPr>
          <p:cNvPr id="4" name="Slide Number Placeholder 3"/>
          <p:cNvSpPr>
            <a:spLocks noGrp="1"/>
          </p:cNvSpPr>
          <p:nvPr>
            <p:ph type="sldNum" sz="quarter" idx="5"/>
          </p:nvPr>
        </p:nvSpPr>
        <p:spPr/>
        <p:txBody>
          <a:bodyPr/>
          <a:lstStyle/>
          <a:p>
            <a:fld id="{7A9361FC-8CBD-49F8-A9B4-4DABEA9D8DF8}" type="slidenum">
              <a:rPr lang="en-CA" smtClean="0"/>
              <a:t>9</a:t>
            </a:fld>
            <a:endParaRPr lang="en-CA"/>
          </a:p>
        </p:txBody>
      </p:sp>
    </p:spTree>
    <p:extLst>
      <p:ext uri="{BB962C8B-B14F-4D97-AF65-F5344CB8AC3E}">
        <p14:creationId xmlns:p14="http://schemas.microsoft.com/office/powerpoint/2010/main" val="31180300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r>
              <a:rPr lang="en-CA" i="1" dirty="0">
                <a:effectLst/>
                <a:latin typeface="Calibri"/>
                <a:ea typeface="Calibri"/>
                <a:cs typeface="Calibri"/>
              </a:rPr>
              <a:t>Salience: </a:t>
            </a:r>
            <a:r>
              <a:rPr lang="en-CA" dirty="0">
                <a:effectLst/>
                <a:latin typeface="Calibri"/>
                <a:ea typeface="Calibri"/>
                <a:cs typeface="Calibri"/>
              </a:rPr>
              <a:t>Focusing the most on what seems the most relevant or important at a particular time. Music, images, or other things that provoke an emotional reaction – as well as how something is </a:t>
            </a:r>
            <a:r>
              <a:rPr lang="en-CA" i="1" dirty="0">
                <a:effectLst/>
                <a:latin typeface="Calibri"/>
                <a:ea typeface="Calibri"/>
                <a:cs typeface="Calibri"/>
              </a:rPr>
              <a:t>framed </a:t>
            </a:r>
            <a:r>
              <a:rPr lang="en-CA" i="0" dirty="0">
                <a:effectLst/>
                <a:latin typeface="Calibri"/>
                <a:ea typeface="Calibri"/>
                <a:cs typeface="Calibri"/>
              </a:rPr>
              <a:t>– may make things seem more or less </a:t>
            </a:r>
            <a:r>
              <a:rPr lang="en-CA" i="1" dirty="0">
                <a:effectLst/>
                <a:latin typeface="Calibri"/>
                <a:ea typeface="Calibri"/>
                <a:cs typeface="Calibri"/>
              </a:rPr>
              <a:t>salient.</a:t>
            </a:r>
            <a:endParaRPr lang="en-CA" dirty="0">
              <a:effectLst/>
              <a:latin typeface="Calibri"/>
              <a:ea typeface="Calibri"/>
              <a:cs typeface="Calibri"/>
            </a:endParaRP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Surrogate thinking</a:t>
            </a:r>
            <a:r>
              <a:rPr lang="en-CA" dirty="0">
                <a:effectLst/>
                <a:latin typeface="Calibri"/>
                <a:ea typeface="Calibri"/>
                <a:cs typeface="Calibri"/>
              </a:rPr>
              <a:t>: Rather than drawing on multiple sources, it can be easier to find one or a small number to whom we can turn to “filter information and clarify points of view.” </a:t>
            </a:r>
            <a:r>
              <a:rPr lang="en-US" dirty="0">
                <a:effectLst/>
                <a:latin typeface="Calibri"/>
                <a:ea typeface="Calibri"/>
                <a:cs typeface="Calibri"/>
              </a:rPr>
              <a:t>Starting around age seven, youth are likely to look to peers’ opinions to decide whether or not to believe something, either explicitly or indirectly (such as by looking at the comments section of a video before deciding whether or not to trust it.)</a:t>
            </a:r>
            <a:r>
              <a:rPr lang="en-US" dirty="0">
                <a:latin typeface="Calibri"/>
                <a:ea typeface="Calibri"/>
                <a:cs typeface="Calibri"/>
              </a:rPr>
              <a:t> </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Truth bias</a:t>
            </a:r>
            <a:r>
              <a:rPr lang="en-CA" dirty="0">
                <a:effectLst/>
                <a:latin typeface="Calibri"/>
                <a:ea typeface="Calibri"/>
                <a:cs typeface="Calibri"/>
              </a:rPr>
              <a:t>: The assumption that something is true by default. This is not necessarily a bad thing: drawing conclusions from repeated observations is more or less how science works. When what we see is inaccurate or misleading it results in the </a:t>
            </a:r>
            <a:r>
              <a:rPr lang="en-CA" i="1" dirty="0">
                <a:effectLst/>
                <a:latin typeface="Calibri"/>
                <a:ea typeface="Calibri"/>
                <a:cs typeface="Calibri"/>
              </a:rPr>
              <a:t>illusory truth effect, </a:t>
            </a:r>
            <a:r>
              <a:rPr lang="en-CA" dirty="0">
                <a:effectLst/>
                <a:latin typeface="Calibri"/>
                <a:ea typeface="Calibri"/>
                <a:cs typeface="Calibri"/>
              </a:rPr>
              <a:t>where false information comes to seem credible just because we’ve seen it more than once.</a:t>
            </a:r>
          </a:p>
          <a:p>
            <a:endParaRPr lang="en-CA" dirty="0">
              <a:effectLst/>
              <a:latin typeface="Calibri"/>
              <a:ea typeface="Calibri"/>
              <a:cs typeface="Calibri"/>
            </a:endParaRPr>
          </a:p>
          <a:p>
            <a:r>
              <a:rPr lang="en-CA" dirty="0"/>
              <a:t>We can see how thinking shortcuts interact with biases by contrasting </a:t>
            </a:r>
            <a:r>
              <a:rPr lang="en-CA" i="1" dirty="0"/>
              <a:t>naïve skepticism </a:t>
            </a:r>
            <a:r>
              <a:rPr lang="en-CA" i="0" dirty="0"/>
              <a:t>and </a:t>
            </a:r>
            <a:r>
              <a:rPr lang="en-CA" i="1" dirty="0"/>
              <a:t>truth bias: </a:t>
            </a:r>
            <a:r>
              <a:rPr lang="en-CA" i="0" dirty="0"/>
              <a:t>We are more likely to employ truth bias when our biases make us want to believe something, while we are more likely to apply naïve skepticism to things we don’t want to believe.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90</a:t>
            </a:fld>
            <a:endParaRPr lang="en-CA"/>
          </a:p>
        </p:txBody>
      </p:sp>
    </p:spTree>
    <p:extLst>
      <p:ext uri="{BB962C8B-B14F-4D97-AF65-F5344CB8AC3E}">
        <p14:creationId xmlns:p14="http://schemas.microsoft.com/office/powerpoint/2010/main" val="25105638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effectLst/>
                <a:latin typeface="Calibri" panose="020F0502020204030204" pitchFamily="34" charset="0"/>
              </a:rPr>
              <a:t>There’s no point in telling people </a:t>
            </a:r>
            <a:r>
              <a:rPr lang="en-CA" b="0" i="1" u="none" strike="noStrike" dirty="0">
                <a:effectLst/>
                <a:latin typeface="Calibri" panose="020F0502020204030204" pitchFamily="34" charset="0"/>
              </a:rPr>
              <a:t>not </a:t>
            </a:r>
            <a:r>
              <a:rPr lang="en-CA" b="0" i="0" u="none" strike="noStrike" dirty="0">
                <a:effectLst/>
                <a:latin typeface="Calibri" panose="020F0502020204030204" pitchFamily="34" charset="0"/>
              </a:rPr>
              <a:t>to use shortcuts. The volume of information, and the increasing sophistication of false content, mean that we simply don’t have the time or the mental bandwidth to do a close critical reading of every post, image or video we see.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u="none" strike="noStrike"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effectLst/>
                <a:latin typeface="Calibri" panose="020F0502020204030204" pitchFamily="34" charset="0"/>
              </a:rPr>
              <a:t>Instead, we have to teach people to use better shortcuts.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91</a:t>
            </a:fld>
            <a:endParaRPr lang="en-CA"/>
          </a:p>
        </p:txBody>
      </p:sp>
    </p:spTree>
    <p:extLst>
      <p:ext uri="{BB962C8B-B14F-4D97-AF65-F5344CB8AC3E}">
        <p14:creationId xmlns:p14="http://schemas.microsoft.com/office/powerpoint/2010/main" val="6512438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Calibri" panose="020F0502020204030204" pitchFamily="34" charset="0"/>
              </a:rPr>
              <a:t>Because we live in an age of information overabundance, we need to teach students information </a:t>
            </a:r>
            <a:r>
              <a:rPr lang="en-CA" b="0" i="1" u="none" strike="noStrike" dirty="0">
                <a:solidFill>
                  <a:srgbClr val="000000"/>
                </a:solidFill>
                <a:effectLst/>
                <a:latin typeface="Calibri" panose="020F0502020204030204" pitchFamily="34" charset="0"/>
              </a:rPr>
              <a:t>sorting </a:t>
            </a:r>
            <a:r>
              <a:rPr lang="en-CA" b="0" i="0" u="none" strike="noStrike" dirty="0">
                <a:solidFill>
                  <a:srgbClr val="000000"/>
                </a:solidFill>
                <a:effectLst/>
                <a:latin typeface="Calibri" panose="020F0502020204030204" pitchFamily="34" charset="0"/>
              </a:rPr>
              <a:t>– how to quickly tell whether or not a source is even worth our attention before considering it.</a:t>
            </a:r>
          </a:p>
          <a:p>
            <a:pPr algn="l" rtl="0" fontAlgn="base"/>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Calibri" panose="020F0502020204030204" pitchFamily="34" charset="0"/>
              </a:rPr>
              <a:t>Information sorting is based on the idea that while no sources are entirely unbiased or reliable, some are significantly more reliable than others.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Calibri" panose="020F0502020204030204" pitchFamily="34" charset="0"/>
              </a:rPr>
              <a:t>It follows a two-step process: starting with companion reading, to winnow out unreliable sources, followed by close reading </a:t>
            </a:r>
            <a:r>
              <a:rPr lang="en-CA" b="0" i="1" u="none" strike="noStrike" dirty="0">
                <a:solidFill>
                  <a:srgbClr val="000000"/>
                </a:solidFill>
                <a:effectLst/>
                <a:latin typeface="Calibri" panose="020F0502020204030204" pitchFamily="34" charset="0"/>
              </a:rPr>
              <a:t>only </a:t>
            </a:r>
            <a:r>
              <a:rPr lang="en-CA" b="0" i="0" u="none" strike="noStrike" dirty="0">
                <a:solidFill>
                  <a:srgbClr val="000000"/>
                </a:solidFill>
                <a:effectLst/>
                <a:latin typeface="Calibri" panose="020F0502020204030204" pitchFamily="34" charset="0"/>
              </a:rPr>
              <a:t>of sources that are worth our critical attention.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92</a:t>
            </a:fld>
            <a:endParaRPr lang="en-CA"/>
          </a:p>
        </p:txBody>
      </p:sp>
    </p:spTree>
    <p:extLst>
      <p:ext uri="{BB962C8B-B14F-4D97-AF65-F5344CB8AC3E}">
        <p14:creationId xmlns:p14="http://schemas.microsoft.com/office/powerpoint/2010/main" val="426954914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095750"/>
          </a:xfrm>
        </p:spPr>
        <p:txBody>
          <a:bodyPr/>
          <a:lstStyle/>
          <a:p>
            <a:r>
              <a:rPr lang="en-CA" dirty="0"/>
              <a:t>Companion reading is just about determining whether a source is basically reliable: whether or not you can count on them to give you accurate facts.</a:t>
            </a:r>
          </a:p>
          <a:p>
            <a:endParaRPr lang="en-CA" dirty="0"/>
          </a:p>
          <a:p>
            <a:r>
              <a:rPr lang="en-CA" dirty="0"/>
              <a:t>To do that, we mostly don’t look at the source itself at all, but on what </a:t>
            </a:r>
            <a:r>
              <a:rPr lang="en-CA" i="1" dirty="0"/>
              <a:t>other </a:t>
            </a:r>
            <a:r>
              <a:rPr lang="en-CA" i="0" dirty="0"/>
              <a:t>sources that we know are reliable say about it.</a:t>
            </a:r>
          </a:p>
          <a:p>
            <a:endParaRPr lang="en-CA" i="0" dirty="0"/>
          </a:p>
          <a:p>
            <a:r>
              <a:rPr lang="en-CA" i="0" dirty="0"/>
              <a:t>Close reading is much more complicated. It’s about looking at how a source </a:t>
            </a:r>
            <a:r>
              <a:rPr lang="en-CA" i="1" dirty="0"/>
              <a:t>frames </a:t>
            </a:r>
            <a:r>
              <a:rPr lang="en-CA" i="0" dirty="0"/>
              <a:t>its content: things like bias and emphasis, what it includes and what it leaves out, what’s highlighted and what’s minimized, which photo is used to illustrate a story, and so on.</a:t>
            </a:r>
            <a:r>
              <a:rPr lang="en-CA" dirty="0"/>
              <a:t> </a:t>
            </a:r>
          </a:p>
          <a:p>
            <a:endParaRPr lang="en-CA" dirty="0"/>
          </a:p>
          <a:p>
            <a:r>
              <a:rPr lang="en-CA" i="0" dirty="0"/>
              <a:t>To do any of that we have to look closely at the source itself, but to consider some questions – like what might have been left </a:t>
            </a:r>
            <a:r>
              <a:rPr lang="en-CA" i="1" dirty="0"/>
              <a:t>out </a:t>
            </a:r>
            <a:r>
              <a:rPr lang="en-CA" i="0" dirty="0"/>
              <a:t>– we might compare it to other sources as well.</a:t>
            </a:r>
          </a:p>
          <a:p>
            <a:endParaRPr lang="en-CA" i="0" dirty="0"/>
          </a:p>
          <a:p>
            <a:r>
              <a:rPr lang="en-CA" i="0" dirty="0"/>
              <a:t>If the source is making any arguments, this is the stage where we analyze them using the skills we covered earlier.</a:t>
            </a:r>
            <a:r>
              <a:rPr lang="en-CA" dirty="0"/>
              <a:t> </a:t>
            </a:r>
            <a:endParaRPr lang="en-CA" i="0" dirty="0"/>
          </a:p>
          <a:p>
            <a:endParaRPr lang="en-CA" i="0" dirty="0"/>
          </a:p>
          <a:p>
            <a:r>
              <a:rPr lang="en-CA" i="0" dirty="0"/>
              <a:t>We </a:t>
            </a:r>
            <a:r>
              <a:rPr lang="en-CA" i="1" dirty="0"/>
              <a:t>only </a:t>
            </a:r>
            <a:r>
              <a:rPr lang="en-CA" i="0" dirty="0"/>
              <a:t>do a close reading of something that we know is worth our attention – either because we already know it’s reliable, or because we’ve verified it through companion reading.</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93</a:t>
            </a:fld>
            <a:endParaRPr lang="en-CA"/>
          </a:p>
        </p:txBody>
      </p:sp>
    </p:spTree>
    <p:extLst>
      <p:ext uri="{BB962C8B-B14F-4D97-AF65-F5344CB8AC3E}">
        <p14:creationId xmlns:p14="http://schemas.microsoft.com/office/powerpoint/2010/main" val="14497637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It’s important to follow these two steps because unreliable sources often </a:t>
            </a:r>
            <a:r>
              <a:rPr lang="en-CA" i="1" dirty="0"/>
              <a:t>look </a:t>
            </a:r>
            <a:r>
              <a:rPr lang="en-CA" i="0" dirty="0"/>
              <a:t>like reliable ones – as Naomi Klein puts it, they may “perform… a doppelganger of investigative journalism, imitating many of its stylistic conventions while hopping over its accuracy guardrails.” </a:t>
            </a:r>
          </a:p>
          <a:p>
            <a:endParaRPr lang="en-CA" i="0" dirty="0"/>
          </a:p>
          <a:p>
            <a:r>
              <a:rPr lang="en-CA" i="0" dirty="0"/>
              <a:t>If we haven’t used companion reading first, we can easily mistake these for reliable sources and take them more seriously than they deserve.</a:t>
            </a:r>
          </a:p>
          <a:p>
            <a:endParaRPr lang="en-CA" i="0" dirty="0"/>
          </a:p>
          <a:p>
            <a:endParaRPr lang="en-CA" i="1" dirty="0"/>
          </a:p>
        </p:txBody>
      </p:sp>
      <p:sp>
        <p:nvSpPr>
          <p:cNvPr id="4" name="Slide Number Placeholder 3"/>
          <p:cNvSpPr>
            <a:spLocks noGrp="1"/>
          </p:cNvSpPr>
          <p:nvPr>
            <p:ph type="sldNum" sz="quarter" idx="5"/>
          </p:nvPr>
        </p:nvSpPr>
        <p:spPr/>
        <p:txBody>
          <a:bodyPr/>
          <a:lstStyle/>
          <a:p>
            <a:fld id="{7A9361FC-8CBD-49F8-A9B4-4DABEA9D8DF8}" type="slidenum">
              <a:rPr lang="en-CA" smtClean="0"/>
              <a:t>94</a:t>
            </a:fld>
            <a:endParaRPr lang="en-CA"/>
          </a:p>
        </p:txBody>
      </p:sp>
    </p:spTree>
    <p:extLst>
      <p:ext uri="{BB962C8B-B14F-4D97-AF65-F5344CB8AC3E}">
        <p14:creationId xmlns:p14="http://schemas.microsoft.com/office/powerpoint/2010/main" val="21637368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i="0" dirty="0"/>
              <a:t>As </a:t>
            </a:r>
            <a:r>
              <a:rPr lang="en-CA" b="0" i="0" u="none" strike="noStrike" dirty="0">
                <a:solidFill>
                  <a:srgbClr val="000000"/>
                </a:solidFill>
                <a:effectLst/>
                <a:latin typeface="Calibri" panose="020F0502020204030204" pitchFamily="34" charset="0"/>
              </a:rPr>
              <a:t>Mike Caulfield and Sam </a:t>
            </a:r>
            <a:r>
              <a:rPr lang="en-CA" b="0" i="0" u="none" strike="noStrike" dirty="0" err="1">
                <a:solidFill>
                  <a:srgbClr val="000000"/>
                </a:solidFill>
                <a:effectLst/>
                <a:latin typeface="Calibri" panose="020F0502020204030204" pitchFamily="34" charset="0"/>
              </a:rPr>
              <a:t>Wineburg</a:t>
            </a:r>
            <a:r>
              <a:rPr lang="en-CA" b="0" i="0" u="none" strike="noStrike" dirty="0">
                <a:solidFill>
                  <a:srgbClr val="000000"/>
                </a:solidFill>
                <a:effectLst/>
                <a:latin typeface="Calibri" panose="020F0502020204030204" pitchFamily="34" charset="0"/>
              </a:rPr>
              <a:t> say in their book </a:t>
            </a:r>
            <a:r>
              <a:rPr lang="en-CA" b="0" i="1" u="none" strike="noStrike" dirty="0">
                <a:solidFill>
                  <a:srgbClr val="000000"/>
                </a:solidFill>
                <a:effectLst/>
                <a:latin typeface="Calibri" panose="020F0502020204030204" pitchFamily="34" charset="0"/>
              </a:rPr>
              <a:t>Verified, </a:t>
            </a:r>
            <a:r>
              <a:rPr lang="en-CA" b="0" i="0" u="none" strike="noStrike" dirty="0">
                <a:solidFill>
                  <a:srgbClr val="000000"/>
                </a:solidFill>
                <a:effectLst/>
                <a:latin typeface="Calibri" panose="020F0502020204030204" pitchFamily="34" charset="0"/>
              </a:rPr>
              <a:t>“T</a:t>
            </a:r>
            <a:r>
              <a:rPr lang="en-CA" sz="1200" dirty="0">
                <a:effectLst/>
                <a:latin typeface="Aptos" panose="020B0004020202020204" pitchFamily="34" charset="0"/>
                <a:ea typeface="Aptos" panose="020B0004020202020204" pitchFamily="34" charset="0"/>
                <a:cs typeface="Times New Roman" panose="02020603050405020304" pitchFamily="18" charset="0"/>
              </a:rPr>
              <a:t>hinking critically about low-quality sources is a colossal waste of time.” That’s why we have to start by evaluating the reliability of a source and resist the urge to go straight to close reading.</a:t>
            </a:r>
          </a:p>
          <a:p>
            <a:endParaRPr lang="en-CA" i="1" dirty="0"/>
          </a:p>
        </p:txBody>
      </p:sp>
      <p:sp>
        <p:nvSpPr>
          <p:cNvPr id="4" name="Slide Number Placeholder 3"/>
          <p:cNvSpPr>
            <a:spLocks noGrp="1"/>
          </p:cNvSpPr>
          <p:nvPr>
            <p:ph type="sldNum" sz="quarter" idx="5"/>
          </p:nvPr>
        </p:nvSpPr>
        <p:spPr/>
        <p:txBody>
          <a:bodyPr/>
          <a:lstStyle/>
          <a:p>
            <a:fld id="{7A9361FC-8CBD-49F8-A9B4-4DABEA9D8DF8}" type="slidenum">
              <a:rPr lang="en-CA" smtClean="0"/>
              <a:t>95</a:t>
            </a:fld>
            <a:endParaRPr lang="en-CA"/>
          </a:p>
        </p:txBody>
      </p:sp>
    </p:spTree>
    <p:extLst>
      <p:ext uri="{BB962C8B-B14F-4D97-AF65-F5344CB8AC3E}">
        <p14:creationId xmlns:p14="http://schemas.microsoft.com/office/powerpoint/2010/main" val="7857349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In particular, children of all ages put too much weight on unreliable surface clues like whether a website looks professional or if a person seems friendly, relatable and “authentic.”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Spreaders of disinformation are well aware of this: half of </a:t>
            </a:r>
            <a:r>
              <a:rPr lang="en-CA" kern="100" dirty="0">
                <a:effectLst/>
                <a:ea typeface="Aptos" panose="020B0004020202020204" pitchFamily="34" charset="0"/>
              </a:rPr>
              <a:t>the hate organizations listed by the Southern Poverty Law Center have websites with a dot-org domain. That’s why we created a “House Hippo Foundation” website to show that anyone can buy a web address ending in dot-org.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96</a:t>
            </a:fld>
            <a:endParaRPr lang="en-CA"/>
          </a:p>
        </p:txBody>
      </p:sp>
    </p:spTree>
    <p:extLst>
      <p:ext uri="{BB962C8B-B14F-4D97-AF65-F5344CB8AC3E}">
        <p14:creationId xmlns:p14="http://schemas.microsoft.com/office/powerpoint/2010/main" val="41624811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CA" dirty="0"/>
              <a:t>Companion reading, which is sometimes called lateral reading, works by using </a:t>
            </a:r>
            <a:r>
              <a:rPr lang="en-CA" i="1" dirty="0"/>
              <a:t>companion texts </a:t>
            </a:r>
            <a:r>
              <a:rPr lang="en-CA" i="0" dirty="0"/>
              <a:t>– things like </a:t>
            </a:r>
            <a:r>
              <a:rPr lang="en-US" i="0" dirty="0"/>
              <a:t>search engines, encyclopedias, and sources you already know are reliable – to find relevant and reliable sources and to find out if sources that come to us are worth our attention. Just as important, companion reading tells us which sources we are better off ignoring. </a:t>
            </a:r>
          </a:p>
          <a:p>
            <a:pPr algn="l" rtl="0" fontAlgn="base"/>
            <a:endParaRPr lang="en-US" i="0" dirty="0"/>
          </a:p>
          <a:p>
            <a:pPr algn="l" rtl="0" fontAlgn="base"/>
            <a:r>
              <a:rPr lang="en-US" i="0" dirty="0"/>
              <a:t>This shortcut puts the convenience and surrogate thinking shortcuts to good use by embracing tools that young people already use, like Google and Wikipedia, while teaching how to use them effectively.</a:t>
            </a:r>
          </a:p>
        </p:txBody>
      </p:sp>
      <p:sp>
        <p:nvSpPr>
          <p:cNvPr id="4" name="Slide Number Placeholder 3"/>
          <p:cNvSpPr>
            <a:spLocks noGrp="1"/>
          </p:cNvSpPr>
          <p:nvPr>
            <p:ph type="sldNum" sz="quarter" idx="5"/>
          </p:nvPr>
        </p:nvSpPr>
        <p:spPr/>
        <p:txBody>
          <a:bodyPr/>
          <a:lstStyle/>
          <a:p>
            <a:fld id="{7A9361FC-8CBD-49F8-A9B4-4DABEA9D8DF8}" type="slidenum">
              <a:rPr lang="en-CA" smtClean="0"/>
              <a:t>97</a:t>
            </a:fld>
            <a:endParaRPr lang="en-CA"/>
          </a:p>
        </p:txBody>
      </p:sp>
    </p:spTree>
    <p:extLst>
      <p:ext uri="{BB962C8B-B14F-4D97-AF65-F5344CB8AC3E}">
        <p14:creationId xmlns:p14="http://schemas.microsoft.com/office/powerpoint/2010/main" val="22985803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US" i="0" dirty="0"/>
              <a:t>Our </a:t>
            </a:r>
            <a:r>
              <a:rPr lang="en-US" i="1" dirty="0"/>
              <a:t>Break the Fake </a:t>
            </a:r>
            <a:r>
              <a:rPr lang="en-US" i="0" dirty="0"/>
              <a:t>program covers this step in a lot more detail, but briefly, we teach four information sorting steps:</a:t>
            </a:r>
          </a:p>
          <a:p>
            <a:pPr algn="l" rtl="0" fontAlgn="base"/>
            <a:endParaRPr lang="en-US" i="0" dirty="0"/>
          </a:p>
          <a:p>
            <a:pPr algn="l" rtl="0" fontAlgn="base"/>
            <a:r>
              <a:rPr lang="en-US" i="0" dirty="0"/>
              <a:t>Using fact-checking tools;</a:t>
            </a:r>
          </a:p>
          <a:p>
            <a:pPr algn="l" rtl="0" fontAlgn="base"/>
            <a:endParaRPr lang="en-US" i="0" dirty="0"/>
          </a:p>
          <a:p>
            <a:pPr algn="l" rtl="0" fontAlgn="base"/>
            <a:r>
              <a:rPr lang="en-US" i="0" dirty="0"/>
              <a:t>Finding the original source of a claim;</a:t>
            </a:r>
          </a:p>
          <a:p>
            <a:pPr algn="l" rtl="0" fontAlgn="base"/>
            <a:endParaRPr lang="en-US" i="0" dirty="0"/>
          </a:p>
          <a:p>
            <a:pPr algn="l" rtl="0" fontAlgn="base"/>
            <a:r>
              <a:rPr lang="en-US" i="0" dirty="0"/>
              <a:t>Verifying that source, if you don’t recognize it as being reliable or unreliable;</a:t>
            </a:r>
          </a:p>
          <a:p>
            <a:pPr algn="l" rtl="0" fontAlgn="base"/>
            <a:endParaRPr lang="en-US" i="0" dirty="0"/>
          </a:p>
          <a:p>
            <a:pPr algn="l" rtl="0" fontAlgn="base"/>
            <a:r>
              <a:rPr lang="en-US" i="0" dirty="0"/>
              <a:t>And checking against other sources, particularly ones that you know are reliable, expert or authoritative.</a:t>
            </a:r>
          </a:p>
          <a:p>
            <a:pPr algn="l" rtl="0" fontAlgn="base"/>
            <a:endParaRPr lang="en-US" i="0" dirty="0"/>
          </a:p>
          <a:p>
            <a:pPr algn="l" rtl="0" fontAlgn="base"/>
            <a:r>
              <a:rPr lang="en-US" i="0" dirty="0"/>
              <a:t>It’s important to stress that just one or two of these steps will typically be enough to find out whether a source is reliable enough for close reading. Because it’s in part a strategy for dealing with “too much information,” companion reading has to be presented as quick and simple.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98</a:t>
            </a:fld>
            <a:endParaRPr lang="en-CA"/>
          </a:p>
        </p:txBody>
      </p:sp>
    </p:spTree>
    <p:extLst>
      <p:ext uri="{BB962C8B-B14F-4D97-AF65-F5344CB8AC3E}">
        <p14:creationId xmlns:p14="http://schemas.microsoft.com/office/powerpoint/2010/main" val="19991134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effectLst/>
                <a:ea typeface="Aptos" panose="020B0004020202020204" pitchFamily="34" charset="0"/>
              </a:rPr>
              <a:t>Part of verifying a source is finding out whether people generally see them as reliable, if they have a good track record of getting things right and correcting mistakes, and if they have a strong </a:t>
            </a:r>
            <a:r>
              <a:rPr lang="en-CA" i="1" dirty="0">
                <a:effectLst/>
                <a:ea typeface="Aptos" panose="020B0004020202020204" pitchFamily="34" charset="0"/>
              </a:rPr>
              <a:t>motivation</a:t>
            </a:r>
            <a:r>
              <a:rPr lang="en-CA" dirty="0">
                <a:effectLst/>
                <a:ea typeface="Aptos" panose="020B0004020202020204" pitchFamily="34" charset="0"/>
              </a:rPr>
              <a:t> to give you accurate information. To answer that last question may mean looking into where their revenue comes from: just having ads is not enough to compromise a source’s objectivity, but if they only have one main advertiser – or if the source themselves is selling something – it could be.</a:t>
            </a:r>
          </a:p>
          <a:p>
            <a:pPr algn="l" rtl="0" fontAlgn="base"/>
            <a:endParaRPr lang="en-CA" dirty="0">
              <a:effectLst/>
              <a:ea typeface="Aptos" panose="020B0004020202020204" pitchFamily="34" charset="0"/>
            </a:endParaRPr>
          </a:p>
          <a:p>
            <a:pPr algn="l" rtl="0" fontAlgn="base"/>
            <a:r>
              <a:rPr lang="en-CA" dirty="0">
                <a:effectLst/>
                <a:ea typeface="Aptos" panose="020B0004020202020204" pitchFamily="34" charset="0"/>
              </a:rPr>
              <a:t>Our main </a:t>
            </a:r>
            <a:r>
              <a:rPr lang="en-CA" i="1" dirty="0">
                <a:effectLst/>
                <a:ea typeface="Aptos" panose="020B0004020202020204" pitchFamily="34" charset="0"/>
              </a:rPr>
              <a:t>companion text </a:t>
            </a:r>
            <a:r>
              <a:rPr lang="en-CA" i="0" dirty="0">
                <a:effectLst/>
                <a:ea typeface="Aptos" panose="020B0004020202020204" pitchFamily="34" charset="0"/>
              </a:rPr>
              <a:t>for investigating these questions is Wikipedia, so it is important to help students understand how it can be a good source for finding out the </a:t>
            </a:r>
            <a:r>
              <a:rPr lang="en-CA" i="1" dirty="0">
                <a:effectLst/>
                <a:ea typeface="Aptos" panose="020B0004020202020204" pitchFamily="34" charset="0"/>
              </a:rPr>
              <a:t>consensus </a:t>
            </a:r>
            <a:r>
              <a:rPr lang="en-CA" i="0" dirty="0">
                <a:effectLst/>
                <a:ea typeface="Aptos" panose="020B0004020202020204" pitchFamily="34" charset="0"/>
              </a:rPr>
              <a:t>on a topic without necessarily being the best place to go for detailed information. </a:t>
            </a:r>
          </a:p>
          <a:p>
            <a:pPr algn="l" rtl="0" fontAlgn="base"/>
            <a:endParaRPr lang="en-CA" i="0" dirty="0">
              <a:effectLst/>
              <a:ea typeface="Aptos" panose="020B00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Students should learn to check the “Talk” page of a Wikipedia article to make sure that there </a:t>
            </a:r>
            <a:r>
              <a:rPr lang="en-CA" i="1" dirty="0">
                <a:effectLst/>
                <a:ea typeface="Aptos" panose="020B0004020202020204" pitchFamily="34" charset="0"/>
              </a:rPr>
              <a:t>is </a:t>
            </a:r>
            <a:r>
              <a:rPr lang="en-CA" i="0" dirty="0">
                <a:effectLst/>
                <a:ea typeface="Aptos" panose="020B0004020202020204" pitchFamily="34" charset="0"/>
              </a:rPr>
              <a:t>consensus among the editors.</a:t>
            </a:r>
            <a:endParaRPr lang="en-CA" dirty="0">
              <a:effectLst/>
              <a:ea typeface="Aptos" panose="020B0004020202020204" pitchFamily="34" charset="0"/>
            </a:endParaRPr>
          </a:p>
          <a:p>
            <a:pPr algn="l" rtl="0" fontAlgn="base"/>
            <a:endParaRPr lang="en-CA" dirty="0">
              <a:effectLst/>
              <a:ea typeface="Aptos" panose="020B0004020202020204" pitchFamily="34" charset="0"/>
            </a:endParaRPr>
          </a:p>
          <a:p>
            <a:pPr algn="l" rtl="0" fontAlgn="base"/>
            <a:endParaRPr lang="en-CA" dirty="0">
              <a:effectLst/>
            </a:endParaRPr>
          </a:p>
          <a:p>
            <a:pPr algn="l" rtl="0" fontAlgn="base"/>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99</a:t>
            </a:fld>
            <a:endParaRPr lang="en-CA"/>
          </a:p>
        </p:txBody>
      </p:sp>
    </p:spTree>
    <p:extLst>
      <p:ext uri="{BB962C8B-B14F-4D97-AF65-F5344CB8AC3E}">
        <p14:creationId xmlns:p14="http://schemas.microsoft.com/office/powerpoint/2010/main" val="2454107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A312-64DC-D1D6-5FBC-EE76E091FDEF}"/>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a:t>Click to edit Master title style</a:t>
            </a:r>
            <a:endParaRPr lang="en-CA"/>
          </a:p>
        </p:txBody>
      </p:sp>
      <p:sp>
        <p:nvSpPr>
          <p:cNvPr id="3" name="Subtitle 2">
            <a:extLst>
              <a:ext uri="{FF2B5EF4-FFF2-40B4-BE49-F238E27FC236}">
                <a16:creationId xmlns:a16="http://schemas.microsoft.com/office/drawing/2014/main" id="{4C110F43-323F-986D-9277-786685804D73}"/>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810F86C-8AB3-E9B3-E8B4-86F2D168A2BD}"/>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AE929537-1EC9-FD22-3292-DDAB875817D3}"/>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F4AC463B-5483-AB31-46DD-65D417A4D1D5}"/>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48254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D583E-0EF9-D89C-BE06-AEBA52B39793}"/>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C1BF227-5FBA-4F84-57DC-F32754074C36}"/>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E490D7D-0A53-32D3-8677-EFD9F84DC92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6B476A65-9EC9-3244-EC03-AF67793FA47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387DC0B4-2930-19AA-6EE9-592A904350EB}"/>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412361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D138E6-69BF-5D6A-AA00-9F000D093D02}"/>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21E35BA2-100F-FD31-2A36-B11E174FBC35}"/>
              </a:ext>
            </a:extLst>
          </p:cNvPr>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25F241C-6645-4289-5C67-B1ADCD5C322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8D6A719D-1EF0-F416-8EEC-8282287669C0}"/>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4B6057C4-EE81-8248-CB09-E1B15F69BFF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98632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9888-621A-151C-7FED-8B53CC36E4CF}"/>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0791368-8B4A-6B88-B274-596BADE32F4C}"/>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4B955CB-96BE-C02B-9520-7BFA27818A8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B5DF1D94-02A0-5F67-7616-80DA3A2C232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11609DFC-C285-7C63-C9D2-6A12F397D1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67980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6258-28A3-4A59-AB16-B42DE9426EB7}"/>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1371389D-B34D-1457-E463-2E4C0D9DBF14}"/>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36D76A-5829-246F-AAA8-776E3D8D87F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D9CC33FB-329A-5EEC-6D3C-643F694EE147}"/>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29E32994-8162-B996-2F09-353A45A4F5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133689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06480-46E2-D89C-2485-7771C4077CF9}"/>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E866CAC-60E7-32E4-72F9-3F5FD11E8AEF}"/>
              </a:ext>
            </a:extLst>
          </p:cNvPr>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605AF89-FB85-0440-8830-6636A66CF690}"/>
              </a:ext>
            </a:extLst>
          </p:cNvPr>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4DD6E553-B2D1-7656-E603-357546A74B8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8DC4AD6B-A9EA-D0E0-E966-E76ABFBDA9D4}"/>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9664C4D7-7FBF-7581-DDA7-466199D81B2E}"/>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546236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C2A09-54C5-0A0A-76F4-3613A2F6B8C8}"/>
              </a:ext>
            </a:extLst>
          </p:cNvPr>
          <p:cNvSpPr>
            <a:spLocks noGrp="1"/>
          </p:cNvSpPr>
          <p:nvPr>
            <p:ph type="title"/>
          </p:nvPr>
        </p:nvSpPr>
        <p:spPr>
          <a:xfrm>
            <a:off x="629841" y="365126"/>
            <a:ext cx="7886700" cy="1325563"/>
          </a:xfrm>
          <a:prstGeom prst="rect">
            <a:avLst/>
          </a:prstGeo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8E57929-2AB5-7D52-5270-165FBABE7140}"/>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6C8A44E-B9ED-15FB-3E4F-65B8F7424723}"/>
              </a:ext>
            </a:extLst>
          </p:cNvPr>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AC4887BA-BFD6-C86F-49EC-A3EC978E9979}"/>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04482DC-B37A-973A-7002-E066C76952FD}"/>
              </a:ext>
            </a:extLst>
          </p:cNvPr>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2261453D-8523-044D-347A-19143F6F2A55}"/>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8" name="Footer Placeholder 7">
            <a:extLst>
              <a:ext uri="{FF2B5EF4-FFF2-40B4-BE49-F238E27FC236}">
                <a16:creationId xmlns:a16="http://schemas.microsoft.com/office/drawing/2014/main" id="{6C4B0A18-F002-814B-8A1D-BAF62CFDD8E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9" name="Slide Number Placeholder 8">
            <a:extLst>
              <a:ext uri="{FF2B5EF4-FFF2-40B4-BE49-F238E27FC236}">
                <a16:creationId xmlns:a16="http://schemas.microsoft.com/office/drawing/2014/main" id="{9967F9B8-5A65-062B-BD6C-180BA758D0E4}"/>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62505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2F354-FFEC-7B2C-D722-0FD421A522B0}"/>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1CCB6D3-FCA7-5798-E940-01982E64C602}"/>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4" name="Footer Placeholder 3">
            <a:extLst>
              <a:ext uri="{FF2B5EF4-FFF2-40B4-BE49-F238E27FC236}">
                <a16:creationId xmlns:a16="http://schemas.microsoft.com/office/drawing/2014/main" id="{6DD37132-5E54-E4B8-08AC-B0CB373790C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5" name="Slide Number Placeholder 4">
            <a:extLst>
              <a:ext uri="{FF2B5EF4-FFF2-40B4-BE49-F238E27FC236}">
                <a16:creationId xmlns:a16="http://schemas.microsoft.com/office/drawing/2014/main" id="{EA163311-9C7D-276A-AD19-63C4ED69E9EA}"/>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95361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DEC286-29A6-E169-C763-805CD792ACEF}"/>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3" name="Footer Placeholder 2">
            <a:extLst>
              <a:ext uri="{FF2B5EF4-FFF2-40B4-BE49-F238E27FC236}">
                <a16:creationId xmlns:a16="http://schemas.microsoft.com/office/drawing/2014/main" id="{68A69BFF-9CB7-0A95-6DB1-7FCB552AC306}"/>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4" name="Slide Number Placeholder 3">
            <a:extLst>
              <a:ext uri="{FF2B5EF4-FFF2-40B4-BE49-F238E27FC236}">
                <a16:creationId xmlns:a16="http://schemas.microsoft.com/office/drawing/2014/main" id="{A3FA5477-D098-DC71-BB97-F912910AE688}"/>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07504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CB8F1-7061-94F0-97C5-006FC7BF9DA1}"/>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9D76DBA-DDAF-373C-4FD9-EEAC6BF40390}"/>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3E152B9-A7C9-F939-81BC-7A636C1612A5}"/>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F334EC6-CCA1-F084-081F-9E80ECA4359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44056083-FB8D-F7D6-47EC-3E06A618294A}"/>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0E19724-826F-5C59-9636-9F31090864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303677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53F96-2B56-EB1E-9DD9-6E8E0BA58DFA}"/>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0ACB5B62-F472-36C0-8BF6-CD512FC6D449}"/>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a:extLst>
              <a:ext uri="{FF2B5EF4-FFF2-40B4-BE49-F238E27FC236}">
                <a16:creationId xmlns:a16="http://schemas.microsoft.com/office/drawing/2014/main" id="{714D2C4E-484D-55EE-7A7D-8C2C1F143402}"/>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A25CA22-BD07-DE4D-E750-20E01E0DB776}"/>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F1ABE4C2-7485-29B7-2E6D-543EFB910E5F}"/>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303DE1D-611A-943F-6727-130E09F6FA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109473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55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0.jp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tags" Target="../tags/tag101.xml"/><Relationship Id="rId4" Type="http://schemas.openxmlformats.org/officeDocument/2006/relationships/image" Target="../media/image100.jp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7.xml"/><Relationship Id="rId1" Type="http://schemas.openxmlformats.org/officeDocument/2006/relationships/tags" Target="../tags/tag102.xml"/><Relationship Id="rId4" Type="http://schemas.openxmlformats.org/officeDocument/2006/relationships/image" Target="../media/image101.jp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tags" Target="../tags/tag103.xml"/><Relationship Id="rId4" Type="http://schemas.openxmlformats.org/officeDocument/2006/relationships/image" Target="../media/image102.jp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104.xml"/><Relationship Id="rId4" Type="http://schemas.openxmlformats.org/officeDocument/2006/relationships/image" Target="../media/image103.jp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tags" Target="../tags/tag105.xml"/><Relationship Id="rId4" Type="http://schemas.openxmlformats.org/officeDocument/2006/relationships/image" Target="../media/image104.jp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tags" Target="../tags/tag106.xml"/><Relationship Id="rId4" Type="http://schemas.openxmlformats.org/officeDocument/2006/relationships/image" Target="../media/image105.jp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107.xml"/><Relationship Id="rId4" Type="http://schemas.openxmlformats.org/officeDocument/2006/relationships/image" Target="../media/image106.jp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image" Target="../media/image107.jp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7.xml"/><Relationship Id="rId1" Type="http://schemas.openxmlformats.org/officeDocument/2006/relationships/tags" Target="../tags/tag109.xml"/><Relationship Id="rId4" Type="http://schemas.openxmlformats.org/officeDocument/2006/relationships/image" Target="../media/image108.jp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tags" Target="../tags/tag110.xml"/><Relationship Id="rId4" Type="http://schemas.openxmlformats.org/officeDocument/2006/relationships/image" Target="../media/image109.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1.jp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tags" Target="../tags/tag111.xml"/><Relationship Id="rId4" Type="http://schemas.openxmlformats.org/officeDocument/2006/relationships/image" Target="../media/image110.jp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7.xml"/><Relationship Id="rId1" Type="http://schemas.openxmlformats.org/officeDocument/2006/relationships/tags" Target="../tags/tag112.xml"/><Relationship Id="rId4" Type="http://schemas.openxmlformats.org/officeDocument/2006/relationships/image" Target="../media/image111.jp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tags" Target="../tags/tag113.xml"/><Relationship Id="rId4" Type="http://schemas.openxmlformats.org/officeDocument/2006/relationships/image" Target="../media/image112.jp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tags" Target="../tags/tag114.xml"/><Relationship Id="rId4" Type="http://schemas.openxmlformats.org/officeDocument/2006/relationships/image" Target="../media/image113.jp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tags" Target="../tags/tag115.xml"/><Relationship Id="rId4" Type="http://schemas.openxmlformats.org/officeDocument/2006/relationships/image" Target="../media/image114.jp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tags" Target="../tags/tag116.xml"/><Relationship Id="rId4" Type="http://schemas.openxmlformats.org/officeDocument/2006/relationships/image" Target="../media/image115.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5" Type="http://schemas.microsoft.com/office/2018/10/relationships/comments" Target="../comments/modernComment_1CA_794A0271.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5" Type="http://schemas.microsoft.com/office/2018/10/relationships/comments" Target="../comments/modernComment_112_741A8051.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31.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33.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3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35.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36.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38.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40.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42.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43.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image" Target="../media/image44.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45.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7.xml"/><Relationship Id="rId4"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8.xml"/><Relationship Id="rId4" Type="http://schemas.openxmlformats.org/officeDocument/2006/relationships/image" Target="../media/image47.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image" Target="../media/image48.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50.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1.xml"/><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2.xml"/><Relationship Id="rId4" Type="http://schemas.openxmlformats.org/officeDocument/2006/relationships/image" Target="../media/image51.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3.xml"/><Relationship Id="rId4" Type="http://schemas.openxmlformats.org/officeDocument/2006/relationships/image" Target="../media/image52.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4.xml"/><Relationship Id="rId4" Type="http://schemas.openxmlformats.org/officeDocument/2006/relationships/image" Target="../media/image53.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5.xml"/><Relationship Id="rId4" Type="http://schemas.openxmlformats.org/officeDocument/2006/relationships/image" Target="../media/image54.jp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56.xml"/><Relationship Id="rId4" Type="http://schemas.openxmlformats.org/officeDocument/2006/relationships/image" Target="../media/image55.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57.xml"/><Relationship Id="rId4" Type="http://schemas.openxmlformats.org/officeDocument/2006/relationships/image" Target="../media/image5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58.xml"/><Relationship Id="rId4" Type="http://schemas.openxmlformats.org/officeDocument/2006/relationships/image" Target="../media/image57.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59.xml"/><Relationship Id="rId4" Type="http://schemas.openxmlformats.org/officeDocument/2006/relationships/image" Target="../media/image58.jp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60.xml"/><Relationship Id="rId4" Type="http://schemas.openxmlformats.org/officeDocument/2006/relationships/image" Target="../media/image5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6.jp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61.xml"/><Relationship Id="rId4" Type="http://schemas.openxmlformats.org/officeDocument/2006/relationships/image" Target="../media/image60.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62.xml"/><Relationship Id="rId4" Type="http://schemas.openxmlformats.org/officeDocument/2006/relationships/image" Target="../media/image61.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63.xml"/><Relationship Id="rId4" Type="http://schemas.openxmlformats.org/officeDocument/2006/relationships/image" Target="../media/image62.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64.xml"/><Relationship Id="rId4" Type="http://schemas.openxmlformats.org/officeDocument/2006/relationships/image" Target="../media/image63.jp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65.xml"/><Relationship Id="rId5" Type="http://schemas.microsoft.com/office/2018/10/relationships/comments" Target="../comments/modernComment_121_7D298AF9.xml"/><Relationship Id="rId4" Type="http://schemas.openxmlformats.org/officeDocument/2006/relationships/image" Target="../media/image64.jp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66.xml"/><Relationship Id="rId5" Type="http://schemas.microsoft.com/office/2018/10/relationships/comments" Target="../comments/modernComment_18C_C1480766.xml"/><Relationship Id="rId4" Type="http://schemas.openxmlformats.org/officeDocument/2006/relationships/image" Target="../media/image65.jp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67.xml"/><Relationship Id="rId4" Type="http://schemas.openxmlformats.org/officeDocument/2006/relationships/image" Target="../media/image66.jp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68.xml"/><Relationship Id="rId5" Type="http://schemas.microsoft.com/office/2018/10/relationships/comments" Target="../comments/modernComment_18A_22F90423.xml"/><Relationship Id="rId4" Type="http://schemas.openxmlformats.org/officeDocument/2006/relationships/image" Target="../media/image67.jp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tags" Target="../tags/tag69.xml"/><Relationship Id="rId5" Type="http://schemas.microsoft.com/office/2018/10/relationships/comments" Target="../comments/modernComment_18B_9104DD1B.xml"/><Relationship Id="rId4" Type="http://schemas.openxmlformats.org/officeDocument/2006/relationships/image" Target="../media/image68.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image" Target="../media/image6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jp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71.xml"/><Relationship Id="rId5" Type="http://schemas.microsoft.com/office/2018/10/relationships/comments" Target="../comments/modernComment_1A1_9AA771.xml"/><Relationship Id="rId4" Type="http://schemas.openxmlformats.org/officeDocument/2006/relationships/image" Target="../media/image70.jp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72.xml"/><Relationship Id="rId4" Type="http://schemas.openxmlformats.org/officeDocument/2006/relationships/image" Target="../media/image71.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72.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74.xml"/><Relationship Id="rId4" Type="http://schemas.openxmlformats.org/officeDocument/2006/relationships/image" Target="../media/image73.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75.xml"/><Relationship Id="rId4" Type="http://schemas.openxmlformats.org/officeDocument/2006/relationships/image" Target="../media/image74.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tags" Target="../tags/tag76.xml"/><Relationship Id="rId4" Type="http://schemas.openxmlformats.org/officeDocument/2006/relationships/image" Target="../media/image75.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tags" Target="../tags/tag77.xml"/><Relationship Id="rId4" Type="http://schemas.openxmlformats.org/officeDocument/2006/relationships/image" Target="../media/image76.jp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78.xml"/><Relationship Id="rId4" Type="http://schemas.openxmlformats.org/officeDocument/2006/relationships/image" Target="../media/image77.jp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79.xml"/><Relationship Id="rId4" Type="http://schemas.openxmlformats.org/officeDocument/2006/relationships/image" Target="../media/image78.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tags" Target="../tags/tag80.xml"/><Relationship Id="rId4" Type="http://schemas.openxmlformats.org/officeDocument/2006/relationships/image" Target="../media/image79.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8.jp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tags" Target="../tags/tag81.xml"/><Relationship Id="rId4" Type="http://schemas.openxmlformats.org/officeDocument/2006/relationships/image" Target="../media/image80.jp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image" Target="../media/image81.jp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83.xml"/><Relationship Id="rId4" Type="http://schemas.openxmlformats.org/officeDocument/2006/relationships/image" Target="../media/image82.jp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tags" Target="../tags/tag84.xml"/><Relationship Id="rId4" Type="http://schemas.openxmlformats.org/officeDocument/2006/relationships/image" Target="../media/image83.jp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84.jp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tags" Target="../tags/tag86.xml"/><Relationship Id="rId4" Type="http://schemas.openxmlformats.org/officeDocument/2006/relationships/image" Target="../media/image85.jp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86.jp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tags" Target="../tags/tag88.xml"/><Relationship Id="rId4" Type="http://schemas.openxmlformats.org/officeDocument/2006/relationships/image" Target="../media/image87.jp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tags" Target="../tags/tag89.xml"/><Relationship Id="rId4" Type="http://schemas.openxmlformats.org/officeDocument/2006/relationships/image" Target="../media/image88.jp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ags" Target="../tags/tag90.xml"/><Relationship Id="rId4" Type="http://schemas.openxmlformats.org/officeDocument/2006/relationships/image" Target="../media/image89.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9.jp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ags" Target="../tags/tag91.xml"/><Relationship Id="rId4" Type="http://schemas.openxmlformats.org/officeDocument/2006/relationships/image" Target="../media/image90.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91.jp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tags" Target="../tags/tag93.xml"/><Relationship Id="rId4" Type="http://schemas.openxmlformats.org/officeDocument/2006/relationships/image" Target="../media/image92.jp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tags" Target="../tags/tag94.xml"/><Relationship Id="rId4" Type="http://schemas.openxmlformats.org/officeDocument/2006/relationships/image" Target="../media/image93.jp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tags" Target="../tags/tag95.xml"/><Relationship Id="rId4" Type="http://schemas.openxmlformats.org/officeDocument/2006/relationships/image" Target="../media/image94.jp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96.xml"/><Relationship Id="rId4" Type="http://schemas.openxmlformats.org/officeDocument/2006/relationships/image" Target="../media/image95.jp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tags" Target="../tags/tag97.xml"/><Relationship Id="rId4" Type="http://schemas.openxmlformats.org/officeDocument/2006/relationships/image" Target="../media/image96.jp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tags" Target="../tags/tag98.xml"/><Relationship Id="rId4" Type="http://schemas.openxmlformats.org/officeDocument/2006/relationships/image" Target="../media/image97.jp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ags" Target="../tags/tag99.xml"/><Relationship Id="rId4" Type="http://schemas.openxmlformats.org/officeDocument/2006/relationships/image" Target="../media/image98.jp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tags" Target="../tags/tag100.xml"/><Relationship Id="rId4" Type="http://schemas.openxmlformats.org/officeDocument/2006/relationships/image" Target="../media/image9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A830D6-7B52-4F08-846D-AFABBE9E6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72917426"/>
      </p:ext>
    </p:extLst>
  </p:cSld>
  <p:clrMapOvr>
    <a:masterClrMapping/>
  </p:clrMapOvr>
  <mc:AlternateContent xmlns:mc="http://schemas.openxmlformats.org/markup-compatibility/2006" xmlns:p14="http://schemas.microsoft.com/office/powerpoint/2010/main">
    <mc:Choice Requires="p14">
      <p:transition spd="slow" p14:dur="2000" advClick="0" advTm="5698"/>
    </mc:Choice>
    <mc:Fallback xmlns="">
      <p:transition spd="slow" advClick="0" advTm="569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569446-69CA-4F7E-BE10-BA4684EC55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5997128"/>
      </p:ext>
    </p:extLst>
  </p:cSld>
  <p:clrMapOvr>
    <a:masterClrMapping/>
  </p:clrMapOvr>
  <mc:AlternateContent xmlns:mc="http://schemas.openxmlformats.org/markup-compatibility/2006" xmlns:p14="http://schemas.microsoft.com/office/powerpoint/2010/main">
    <mc:Choice Requires="p14">
      <p:transition spd="slow" p14:dur="2000" advClick="0" advTm="35419"/>
    </mc:Choice>
    <mc:Fallback xmlns="">
      <p:transition spd="slow" advClick="0" advTm="35419"/>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3A0CB8-DFE0-40E1-A650-A82F2F0CA7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46871662"/>
      </p:ext>
    </p:extLst>
  </p:cSld>
  <p:clrMapOvr>
    <a:masterClrMapping/>
  </p:clrMapOvr>
  <mc:AlternateContent xmlns:mc="http://schemas.openxmlformats.org/markup-compatibility/2006" xmlns:p14="http://schemas.microsoft.com/office/powerpoint/2010/main">
    <mc:Choice Requires="p14">
      <p:transition spd="slow" p14:dur="2000" advClick="0" advTm="20651"/>
    </mc:Choice>
    <mc:Fallback xmlns="">
      <p:transition spd="slow" advClick="0" advTm="20651"/>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02B148-709E-46DA-8CDD-260D0969AC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428925"/>
      </p:ext>
    </p:extLst>
  </p:cSld>
  <p:clrMapOvr>
    <a:masterClrMapping/>
  </p:clrMapOvr>
  <mc:AlternateContent xmlns:mc="http://schemas.openxmlformats.org/markup-compatibility/2006" xmlns:p14="http://schemas.microsoft.com/office/powerpoint/2010/main">
    <mc:Choice Requires="p14">
      <p:transition spd="slow" p14:dur="2000" advClick="0" advTm="32672"/>
    </mc:Choice>
    <mc:Fallback xmlns="">
      <p:transition spd="slow" advClick="0" advTm="32672"/>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890465-5432-45C6-84A3-10839FC064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87235622"/>
      </p:ext>
    </p:extLst>
  </p:cSld>
  <p:clrMapOvr>
    <a:masterClrMapping/>
  </p:clrMapOvr>
  <mc:AlternateContent xmlns:mc="http://schemas.openxmlformats.org/markup-compatibility/2006" xmlns:p14="http://schemas.microsoft.com/office/powerpoint/2010/main">
    <mc:Choice Requires="p14">
      <p:transition spd="slow" p14:dur="2000" advClick="0" advTm="70223"/>
    </mc:Choice>
    <mc:Fallback xmlns="">
      <p:transition spd="slow" advClick="0" advTm="70223"/>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656239-70D5-4C70-8E13-6D0DAA009B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32189887"/>
      </p:ext>
    </p:extLst>
  </p:cSld>
  <p:clrMapOvr>
    <a:masterClrMapping/>
  </p:clrMapOvr>
  <mc:AlternateContent xmlns:mc="http://schemas.openxmlformats.org/markup-compatibility/2006" xmlns:p14="http://schemas.microsoft.com/office/powerpoint/2010/main">
    <mc:Choice Requires="p14">
      <p:transition spd="slow" p14:dur="2000" advClick="0" advTm="29712"/>
    </mc:Choice>
    <mc:Fallback xmlns="">
      <p:transition spd="slow" advClick="0" advTm="29712"/>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D6C4CE3-DEE6-43CB-83FB-084E7851D8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6528546"/>
      </p:ext>
    </p:extLst>
  </p:cSld>
  <p:clrMapOvr>
    <a:masterClrMapping/>
  </p:clrMapOvr>
  <mc:AlternateContent xmlns:mc="http://schemas.openxmlformats.org/markup-compatibility/2006" xmlns:p14="http://schemas.microsoft.com/office/powerpoint/2010/main">
    <mc:Choice Requires="p14">
      <p:transition spd="slow" p14:dur="2000" advClick="0" advTm="16675"/>
    </mc:Choice>
    <mc:Fallback xmlns="">
      <p:transition spd="slow" advClick="0" advTm="16675"/>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3C23DE-FD95-4BB9-AD8E-EA6DC68441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94427591"/>
      </p:ext>
    </p:extLst>
  </p:cSld>
  <p:clrMapOvr>
    <a:masterClrMapping/>
  </p:clrMapOvr>
  <mc:AlternateContent xmlns:mc="http://schemas.openxmlformats.org/markup-compatibility/2006" xmlns:p14="http://schemas.microsoft.com/office/powerpoint/2010/main">
    <mc:Choice Requires="p14">
      <p:transition spd="slow" p14:dur="2000" advClick="0" advTm="44722"/>
    </mc:Choice>
    <mc:Fallback xmlns="">
      <p:transition spd="slow" advClick="0" advTm="44722"/>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E23E19-B19B-42E7-8BA1-25CBA93666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1045748"/>
      </p:ext>
    </p:extLst>
  </p:cSld>
  <p:clrMapOvr>
    <a:masterClrMapping/>
  </p:clrMapOvr>
  <mc:AlternateContent xmlns:mc="http://schemas.openxmlformats.org/markup-compatibility/2006" xmlns:p14="http://schemas.microsoft.com/office/powerpoint/2010/main">
    <mc:Choice Requires="p14">
      <p:transition spd="slow" p14:dur="2000" advClick="0" advTm="24620"/>
    </mc:Choice>
    <mc:Fallback xmlns="">
      <p:transition spd="slow" advClick="0" advTm="2462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02F66C-0ADE-4865-926F-389877626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95050584"/>
      </p:ext>
    </p:extLst>
  </p:cSld>
  <p:clrMapOvr>
    <a:masterClrMapping/>
  </p:clrMapOvr>
  <mc:AlternateContent xmlns:mc="http://schemas.openxmlformats.org/markup-compatibility/2006" xmlns:p14="http://schemas.microsoft.com/office/powerpoint/2010/main">
    <mc:Choice Requires="p14">
      <p:transition spd="slow" p14:dur="2000" advClick="0" advTm="33461"/>
    </mc:Choice>
    <mc:Fallback xmlns="">
      <p:transition spd="slow" advClick="0" advTm="33461"/>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5C1AC2-2663-4692-B695-85F2C965A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62073143"/>
      </p:ext>
    </p:extLst>
  </p:cSld>
  <p:clrMapOvr>
    <a:masterClrMapping/>
  </p:clrMapOvr>
  <mc:AlternateContent xmlns:mc="http://schemas.openxmlformats.org/markup-compatibility/2006" xmlns:p14="http://schemas.microsoft.com/office/powerpoint/2010/main">
    <mc:Choice Requires="p14">
      <p:transition spd="slow" p14:dur="2000" advClick="0" advTm="29041"/>
    </mc:Choice>
    <mc:Fallback xmlns="">
      <p:transition spd="slow" advClick="0" advTm="29041"/>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8284E5-9F7A-4BB8-9967-B8119E3D67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03399402"/>
      </p:ext>
    </p:extLst>
  </p:cSld>
  <p:clrMapOvr>
    <a:masterClrMapping/>
  </p:clrMapOvr>
  <mc:AlternateContent xmlns:mc="http://schemas.openxmlformats.org/markup-compatibility/2006" xmlns:p14="http://schemas.microsoft.com/office/powerpoint/2010/main">
    <mc:Choice Requires="p14">
      <p:transition spd="slow" p14:dur="2000" advClick="0" advTm="21263"/>
    </mc:Choice>
    <mc:Fallback xmlns="">
      <p:transition spd="slow" advClick="0" advTm="21263"/>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40F0DEF-5BA4-4E9E-8242-D8DE97C168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33679850"/>
      </p:ext>
    </p:extLst>
  </p:cSld>
  <p:clrMapOvr>
    <a:masterClrMapping/>
  </p:clrMapOvr>
  <mc:AlternateContent xmlns:mc="http://schemas.openxmlformats.org/markup-compatibility/2006" xmlns:p14="http://schemas.microsoft.com/office/powerpoint/2010/main">
    <mc:Choice Requires="p14">
      <p:transition spd="slow" p14:dur="2000" advClick="0" advTm="41074"/>
    </mc:Choice>
    <mc:Fallback xmlns="">
      <p:transition spd="slow" advClick="0" advTm="41074"/>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5DECEA-9C91-43E4-AF7E-1F720EE786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129126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08C496-D27C-4582-94CF-0747A4E449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99773494"/>
      </p:ext>
    </p:extLst>
  </p:cSld>
  <p:clrMapOvr>
    <a:masterClrMapping/>
  </p:clrMapOvr>
  <mc:AlternateContent xmlns:mc="http://schemas.openxmlformats.org/markup-compatibility/2006" xmlns:p14="http://schemas.microsoft.com/office/powerpoint/2010/main">
    <mc:Choice Requires="p14">
      <p:transition spd="slow" p14:dur="2000" advClick="0" advTm="30280"/>
    </mc:Choice>
    <mc:Fallback xmlns="">
      <p:transition spd="slow" advClick="0" advTm="3028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9C7ECC5-DE96-46D0-8B50-7744B58432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40724732"/>
      </p:ext>
    </p:extLst>
  </p:cSld>
  <p:clrMapOvr>
    <a:masterClrMapping/>
  </p:clrMapOvr>
  <mc:AlternateContent xmlns:mc="http://schemas.openxmlformats.org/markup-compatibility/2006" xmlns:p14="http://schemas.microsoft.com/office/powerpoint/2010/main">
    <mc:Choice Requires="p14">
      <p:transition spd="slow" p14:dur="2000" advClick="0" advTm="41940"/>
    </mc:Choice>
    <mc:Fallback xmlns="">
      <p:transition spd="slow" advClick="0" advTm="41940"/>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83A338-2E0E-489E-B1CD-3D59F6A79C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80090932"/>
      </p:ext>
    </p:extLst>
  </p:cSld>
  <p:clrMapOvr>
    <a:masterClrMapping/>
  </p:clrMapOvr>
  <mc:AlternateContent xmlns:mc="http://schemas.openxmlformats.org/markup-compatibility/2006" xmlns:p14="http://schemas.microsoft.com/office/powerpoint/2010/main">
    <mc:Choice Requires="p14">
      <p:transition spd="slow" p14:dur="2000" advClick="0" advTm="49903"/>
    </mc:Choice>
    <mc:Fallback xmlns="">
      <p:transition spd="slow" advClick="0" advTm="49903"/>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B0D10C-39A9-44C0-83B4-86A088F8EC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84927686"/>
      </p:ext>
    </p:extLst>
  </p:cSld>
  <p:clrMapOvr>
    <a:masterClrMapping/>
  </p:clrMapOvr>
  <mc:AlternateContent xmlns:mc="http://schemas.openxmlformats.org/markup-compatibility/2006" xmlns:p14="http://schemas.microsoft.com/office/powerpoint/2010/main">
    <mc:Choice Requires="p14">
      <p:transition spd="slow" p14:dur="2000" advClick="0" advTm="8093"/>
    </mc:Choice>
    <mc:Fallback xmlns="">
      <p:transition spd="slow" advClick="0" advTm="8093"/>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076523-333C-4683-9421-AE983F1833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7979990"/>
      </p:ext>
    </p:extLst>
  </p:cSld>
  <p:clrMapOvr>
    <a:masterClrMapping/>
  </p:clrMapOvr>
  <mc:AlternateContent xmlns:mc="http://schemas.openxmlformats.org/markup-compatibility/2006" xmlns:p14="http://schemas.microsoft.com/office/powerpoint/2010/main">
    <mc:Choice Requires="p14">
      <p:transition spd="slow" p14:dur="2000" advClick="0" advTm="9787"/>
    </mc:Choice>
    <mc:Fallback xmlns="">
      <p:transition spd="slow" advClick="0" advTm="978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8D798F-21CF-455B-A783-5FD6A80665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5401676"/>
      </p:ext>
    </p:extLst>
  </p:cSld>
  <p:clrMapOvr>
    <a:masterClrMapping/>
  </p:clrMapOvr>
  <mc:AlternateContent xmlns:mc="http://schemas.openxmlformats.org/markup-compatibility/2006" xmlns:p14="http://schemas.microsoft.com/office/powerpoint/2010/main">
    <mc:Choice Requires="p14">
      <p:transition spd="slow" p14:dur="2000" advClick="0" advTm="25133"/>
    </mc:Choice>
    <mc:Fallback xmlns="">
      <p:transition spd="slow" advClick="0" advTm="2513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093AD2-3BFD-4F6F-9A80-34B37AB62F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4893556"/>
      </p:ext>
    </p:extLst>
  </p:cSld>
  <p:clrMapOvr>
    <a:masterClrMapping/>
  </p:clrMapOvr>
  <mc:AlternateContent xmlns:mc="http://schemas.openxmlformats.org/markup-compatibility/2006" xmlns:p14="http://schemas.microsoft.com/office/powerpoint/2010/main">
    <mc:Choice Requires="p14">
      <p:transition spd="slow" p14:dur="2000" advClick="0" advTm="45212"/>
    </mc:Choice>
    <mc:Fallback xmlns="">
      <p:transition spd="slow" advClick="0" advTm="45212"/>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F586CF9-A4CC-469C-AF13-688B8AAAD3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49456126"/>
      </p:ext>
    </p:extLst>
  </p:cSld>
  <p:clrMapOvr>
    <a:masterClrMapping/>
  </p:clrMapOvr>
  <mc:AlternateContent xmlns:mc="http://schemas.openxmlformats.org/markup-compatibility/2006" xmlns:p14="http://schemas.microsoft.com/office/powerpoint/2010/main">
    <mc:Choice Requires="p14">
      <p:transition spd="slow" p14:dur="2000" advClick="0" advTm="23538"/>
    </mc:Choice>
    <mc:Fallback xmlns="">
      <p:transition spd="slow" advClick="0" advTm="23538"/>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22ACB0-BE93-4898-AA76-4227D898DC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45625316"/>
      </p:ext>
    </p:extLst>
  </p:cSld>
  <p:clrMapOvr>
    <a:masterClrMapping/>
  </p:clrMapOvr>
  <mc:AlternateContent xmlns:mc="http://schemas.openxmlformats.org/markup-compatibility/2006" xmlns:p14="http://schemas.microsoft.com/office/powerpoint/2010/main">
    <mc:Choice Requires="p14">
      <p:transition spd="slow" p14:dur="2000" advClick="0" advTm="25903"/>
    </mc:Choice>
    <mc:Fallback xmlns="">
      <p:transition spd="slow" advClick="0" advTm="25903"/>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7A1D80-F7F6-468D-95D9-BDE442163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34893425"/>
      </p:ext>
    </p:extLst>
  </p:cSld>
  <p:clrMapOvr>
    <a:masterClrMapping/>
  </p:clrMapOvr>
  <mc:AlternateContent xmlns:mc="http://schemas.openxmlformats.org/markup-compatibility/2006" xmlns:p14="http://schemas.microsoft.com/office/powerpoint/2010/main">
    <mc:Choice Requires="p14">
      <p:transition spd="slow" p14:dur="2000" advClick="0" advTm="50031"/>
    </mc:Choice>
    <mc:Fallback xmlns="">
      <p:transition spd="slow" advClick="0" advTm="50031"/>
    </mc:Fallback>
  </mc:AlternateContent>
  <p:extLst mod="1">
    <p:ext uri="{6950BFC3-D8DA-4A85-94F7-54DA5524770B}">
      <p188:commentRel xmlns:p188="http://schemas.microsoft.com/office/powerpoint/2018/8/main" xmlns="" r:id="rId5"/>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675953-17F5-4B68-940D-078AB021D9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40893559"/>
      </p:ext>
    </p:extLst>
  </p:cSld>
  <p:clrMapOvr>
    <a:masterClrMapping/>
  </p:clrMapOvr>
  <mc:AlternateContent xmlns:mc="http://schemas.openxmlformats.org/markup-compatibility/2006" xmlns:p14="http://schemas.microsoft.com/office/powerpoint/2010/main">
    <mc:Choice Requires="p14">
      <p:transition spd="slow" p14:dur="2000" advClick="0" advTm="60816"/>
    </mc:Choice>
    <mc:Fallback xmlns="">
      <p:transition spd="slow" advClick="0" advTm="6081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EADC45-B208-46C4-AF21-FBE981EDFA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97241895"/>
      </p:ext>
    </p:extLst>
  </p:cSld>
  <p:clrMapOvr>
    <a:masterClrMapping/>
  </p:clrMapOvr>
  <mc:AlternateContent xmlns:mc="http://schemas.openxmlformats.org/markup-compatibility/2006" xmlns:p14="http://schemas.microsoft.com/office/powerpoint/2010/main">
    <mc:Choice Requires="p14">
      <p:transition spd="slow" p14:dur="2000" advClick="0" advTm="43761"/>
    </mc:Choice>
    <mc:Fallback xmlns="">
      <p:transition spd="slow" advClick="0" advTm="4376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454B4B-ED41-4E9F-973A-5109D4A9FA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98827430"/>
      </p:ext>
    </p:extLst>
  </p:cSld>
  <p:clrMapOvr>
    <a:masterClrMapping/>
  </p:clrMapOvr>
  <mc:AlternateContent xmlns:mc="http://schemas.openxmlformats.org/markup-compatibility/2006" xmlns:p14="http://schemas.microsoft.com/office/powerpoint/2010/main">
    <mc:Choice Requires="p14">
      <p:transition spd="slow" p14:dur="2000" advClick="0" advTm="16385"/>
    </mc:Choice>
    <mc:Fallback xmlns="">
      <p:transition spd="slow" advClick="0" advTm="1638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8527EF-71A2-40AD-B9F9-95A490988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9419771"/>
      </p:ext>
    </p:extLst>
  </p:cSld>
  <p:clrMapOvr>
    <a:masterClrMapping/>
  </p:clrMapOvr>
  <mc:AlternateContent xmlns:mc="http://schemas.openxmlformats.org/markup-compatibility/2006" xmlns:p14="http://schemas.microsoft.com/office/powerpoint/2010/main">
    <mc:Choice Requires="p14">
      <p:transition spd="slow" p14:dur="2000" advClick="0" advTm="28171"/>
    </mc:Choice>
    <mc:Fallback xmlns="">
      <p:transition spd="slow" advClick="0" advTm="2817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B4BA1B-C5D7-4716-BBDF-4BBC6A83B0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3703282"/>
      </p:ext>
    </p:extLst>
  </p:cSld>
  <p:clrMapOvr>
    <a:masterClrMapping/>
  </p:clrMapOvr>
  <mc:AlternateContent xmlns:mc="http://schemas.openxmlformats.org/markup-compatibility/2006" xmlns:p14="http://schemas.microsoft.com/office/powerpoint/2010/main">
    <mc:Choice Requires="p14">
      <p:transition spd="slow" p14:dur="2000" advClick="0" advTm="26208"/>
    </mc:Choice>
    <mc:Fallback xmlns="">
      <p:transition spd="slow" advClick="0" advTm="26208"/>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A527F4-F6FF-484C-A69F-90F7246967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37307103"/>
      </p:ext>
    </p:extLst>
  </p:cSld>
  <p:clrMapOvr>
    <a:masterClrMapping/>
  </p:clrMapOvr>
  <mc:AlternateContent xmlns:mc="http://schemas.openxmlformats.org/markup-compatibility/2006" xmlns:p14="http://schemas.microsoft.com/office/powerpoint/2010/main">
    <mc:Choice Requires="p14">
      <p:transition spd="slow" p14:dur="2000" advClick="0" advTm="4940"/>
    </mc:Choice>
    <mc:Fallback xmlns="">
      <p:transition spd="slow" advClick="0" advTm="494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BA2307-B5D3-4339-AA51-7AE4358FF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91078822"/>
      </p:ext>
    </p:extLst>
  </p:cSld>
  <p:clrMapOvr>
    <a:masterClrMapping/>
  </p:clrMapOvr>
  <mc:AlternateContent xmlns:mc="http://schemas.openxmlformats.org/markup-compatibility/2006" xmlns:p14="http://schemas.microsoft.com/office/powerpoint/2010/main">
    <mc:Choice Requires="p14">
      <p:transition spd="slow" p14:dur="2000" advClick="0" advTm="43194"/>
    </mc:Choice>
    <mc:Fallback xmlns="">
      <p:transition spd="slow" advClick="0" advTm="4319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E558D7-BE83-405B-9434-56D566F740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89724866"/>
      </p:ext>
    </p:extLst>
  </p:cSld>
  <p:clrMapOvr>
    <a:masterClrMapping/>
  </p:clrMapOvr>
  <mc:AlternateContent xmlns:mc="http://schemas.openxmlformats.org/markup-compatibility/2006" xmlns:p14="http://schemas.microsoft.com/office/powerpoint/2010/main">
    <mc:Choice Requires="p14">
      <p:transition spd="slow" p14:dur="2000" advClick="0" advTm="34019"/>
    </mc:Choice>
    <mc:Fallback xmlns="">
      <p:transition spd="slow" advClick="0" advTm="34019"/>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6CCD83-9F44-410C-ADEF-683FB86E5C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55132827"/>
      </p:ext>
    </p:extLst>
  </p:cSld>
  <p:clrMapOvr>
    <a:masterClrMapping/>
  </p:clrMapOvr>
  <mc:AlternateContent xmlns:mc="http://schemas.openxmlformats.org/markup-compatibility/2006" xmlns:p14="http://schemas.microsoft.com/office/powerpoint/2010/main">
    <mc:Choice Requires="p14">
      <p:transition spd="slow" p14:dur="2000" advClick="0" advTm="30945"/>
    </mc:Choice>
    <mc:Fallback xmlns="">
      <p:transition spd="slow" advClick="0" advTm="30945"/>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0069C21-6478-43EF-8ECB-FE90F3CFC8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7947657"/>
      </p:ext>
    </p:extLst>
  </p:cSld>
  <p:clrMapOvr>
    <a:masterClrMapping/>
  </p:clrMapOvr>
  <mc:AlternateContent xmlns:mc="http://schemas.openxmlformats.org/markup-compatibility/2006" xmlns:p14="http://schemas.microsoft.com/office/powerpoint/2010/main">
    <mc:Choice Requires="p14">
      <p:transition spd="slow" p14:dur="2000" advClick="0" advTm="10916"/>
    </mc:Choice>
    <mc:Fallback xmlns="">
      <p:transition spd="slow" advClick="0" advTm="10916"/>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05A8525-4F8F-45F2-A3E6-9E45C3850E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45459088"/>
      </p:ext>
    </p:extLst>
  </p:cSld>
  <p:clrMapOvr>
    <a:masterClrMapping/>
  </p:clrMapOvr>
  <mc:AlternateContent xmlns:mc="http://schemas.openxmlformats.org/markup-compatibility/2006" xmlns:p14="http://schemas.microsoft.com/office/powerpoint/2010/main">
    <mc:Choice Requires="p14">
      <p:transition spd="slow" p14:dur="2000" advClick="0" advTm="35109"/>
    </mc:Choice>
    <mc:Fallback xmlns="">
      <p:transition spd="slow" advClick="0" advTm="35109"/>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B5502F-ADA4-4D1F-9962-302504EFFB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947893841"/>
      </p:ext>
    </p:extLst>
  </p:cSld>
  <p:clrMapOvr>
    <a:masterClrMapping/>
  </p:clrMapOvr>
  <mc:AlternateContent xmlns:mc="http://schemas.openxmlformats.org/markup-compatibility/2006" xmlns:p14="http://schemas.microsoft.com/office/powerpoint/2010/main">
    <mc:Choice Requires="p14">
      <p:transition spd="slow" p14:dur="2000" advClick="0" advTm="48808"/>
    </mc:Choice>
    <mc:Fallback xmlns="">
      <p:transition spd="slow" advClick="0" advTm="48808"/>
    </mc:Fallback>
  </mc:AlternateContent>
  <p:extLst mod="1">
    <p:ext uri="{6950BFC3-D8DA-4A85-94F7-54DA5524770B}">
      <p188:commentRel xmlns:p188="http://schemas.microsoft.com/office/powerpoint/2018/8/main" xmlns="" r:id="rId5"/>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60DC5C-F58F-4445-945B-F69D91A3F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69021364"/>
      </p:ext>
    </p:extLst>
  </p:cSld>
  <p:clrMapOvr>
    <a:masterClrMapping/>
  </p:clrMapOvr>
  <mc:AlternateContent xmlns:mc="http://schemas.openxmlformats.org/markup-compatibility/2006" xmlns:p14="http://schemas.microsoft.com/office/powerpoint/2010/main">
    <mc:Choice Requires="p14">
      <p:transition spd="slow" p14:dur="2000" advClick="0" advTm="22514"/>
    </mc:Choice>
    <mc:Fallback xmlns="">
      <p:transition spd="slow" advClick="0" advTm="22514"/>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8411B7D-00C4-49B9-96B4-0CC7AB65A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0495805"/>
      </p:ext>
    </p:extLst>
  </p:cSld>
  <p:clrMapOvr>
    <a:masterClrMapping/>
  </p:clrMapOvr>
  <mc:AlternateContent xmlns:mc="http://schemas.openxmlformats.org/markup-compatibility/2006" xmlns:p14="http://schemas.microsoft.com/office/powerpoint/2010/main">
    <mc:Choice Requires="p14">
      <p:transition spd="slow" p14:dur="2000" advClick="0" advTm="54276"/>
    </mc:Choice>
    <mc:Fallback xmlns="">
      <p:transition spd="slow" advClick="0" advTm="5427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F2C9D6-32DC-4C4D-9E0F-AE5D118709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21458215"/>
      </p:ext>
    </p:extLst>
  </p:cSld>
  <p:clrMapOvr>
    <a:masterClrMapping/>
  </p:clrMapOvr>
  <mc:AlternateContent xmlns:mc="http://schemas.openxmlformats.org/markup-compatibility/2006" xmlns:p14="http://schemas.microsoft.com/office/powerpoint/2010/main">
    <mc:Choice Requires="p14">
      <p:transition spd="slow" p14:dur="2000" advClick="0" advTm="11237"/>
    </mc:Choice>
    <mc:Fallback xmlns="">
      <p:transition spd="slow" advClick="0" advTm="1123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E8A8A7-A810-4275-8183-EEBD8F338D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25078081"/>
      </p:ext>
    </p:extLst>
  </p:cSld>
  <p:clrMapOvr>
    <a:masterClrMapping/>
  </p:clrMapOvr>
  <mc:AlternateContent xmlns:mc="http://schemas.openxmlformats.org/markup-compatibility/2006" xmlns:p14="http://schemas.microsoft.com/office/powerpoint/2010/main">
    <mc:Choice Requires="p14">
      <p:transition spd="slow" p14:dur="2000" advClick="0" advTm="40217"/>
    </mc:Choice>
    <mc:Fallback xmlns="">
      <p:transition spd="slow" advClick="0" advTm="40217"/>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283E2C-4D8C-419B-93F8-E1408A9D74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24586107"/>
      </p:ext>
    </p:extLst>
  </p:cSld>
  <p:clrMapOvr>
    <a:masterClrMapping/>
  </p:clrMapOvr>
  <mc:AlternateContent xmlns:mc="http://schemas.openxmlformats.org/markup-compatibility/2006" xmlns:p14="http://schemas.microsoft.com/office/powerpoint/2010/main">
    <mc:Choice Requires="p14">
      <p:transition spd="slow" p14:dur="2000" advClick="0" advTm="31178"/>
    </mc:Choice>
    <mc:Fallback xmlns="">
      <p:transition spd="slow" advClick="0" advTm="31178"/>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52C46A-11F9-4AB7-84FC-4E34F46611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90858172"/>
      </p:ext>
    </p:extLst>
  </p:cSld>
  <p:clrMapOvr>
    <a:masterClrMapping/>
  </p:clrMapOvr>
  <mc:AlternateContent xmlns:mc="http://schemas.openxmlformats.org/markup-compatibility/2006" xmlns:p14="http://schemas.microsoft.com/office/powerpoint/2010/main">
    <mc:Choice Requires="p14">
      <p:transition spd="slow" p14:dur="2000" advClick="0" advTm="26430"/>
    </mc:Choice>
    <mc:Fallback xmlns="">
      <p:transition spd="slow" advClick="0" advTm="2643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A441E56-3D24-4978-B124-7BE5834072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17276907"/>
      </p:ext>
    </p:extLst>
  </p:cSld>
  <p:clrMapOvr>
    <a:masterClrMapping/>
  </p:clrMapOvr>
  <mc:AlternateContent xmlns:mc="http://schemas.openxmlformats.org/markup-compatibility/2006" xmlns:p14="http://schemas.microsoft.com/office/powerpoint/2010/main">
    <mc:Choice Requires="p14">
      <p:transition spd="slow" p14:dur="2000" advClick="0" advTm="68687"/>
    </mc:Choice>
    <mc:Fallback xmlns="">
      <p:transition spd="slow" advClick="0" advTm="68687"/>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BE0ECB-B529-4BAB-B428-020F1AB9C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38096008"/>
      </p:ext>
    </p:extLst>
  </p:cSld>
  <p:clrMapOvr>
    <a:masterClrMapping/>
  </p:clrMapOvr>
  <mc:AlternateContent xmlns:mc="http://schemas.openxmlformats.org/markup-compatibility/2006" xmlns:p14="http://schemas.microsoft.com/office/powerpoint/2010/main">
    <mc:Choice Requires="p14">
      <p:transition spd="slow" p14:dur="2000" advClick="0" advTm="7764"/>
    </mc:Choice>
    <mc:Fallback xmlns="">
      <p:transition spd="slow" advClick="0" advTm="7764"/>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0371BD-2000-4F29-A8C0-F944718A49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9651798"/>
      </p:ext>
    </p:extLst>
  </p:cSld>
  <p:clrMapOvr>
    <a:masterClrMapping/>
  </p:clrMapOvr>
  <mc:AlternateContent xmlns:mc="http://schemas.openxmlformats.org/markup-compatibility/2006" xmlns:p14="http://schemas.microsoft.com/office/powerpoint/2010/main">
    <mc:Choice Requires="p14">
      <p:transition spd="slow" p14:dur="2000" advClick="0" advTm="21221"/>
    </mc:Choice>
    <mc:Fallback xmlns="">
      <p:transition spd="slow" advClick="0" advTm="21221"/>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D5A32-0AD4-458E-9547-068660F81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60805222"/>
      </p:ext>
    </p:extLst>
  </p:cSld>
  <p:clrMapOvr>
    <a:masterClrMapping/>
  </p:clrMapOvr>
  <mc:AlternateContent xmlns:mc="http://schemas.openxmlformats.org/markup-compatibility/2006" xmlns:p14="http://schemas.microsoft.com/office/powerpoint/2010/main">
    <mc:Choice Requires="p14">
      <p:transition spd="slow" p14:dur="2000" advClick="0" advTm="70403"/>
    </mc:Choice>
    <mc:Fallback xmlns="">
      <p:transition spd="slow" advClick="0" advTm="70403"/>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27ED7A8-1848-428D-B3B4-60EB8455C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8220252"/>
      </p:ext>
    </p:extLst>
  </p:cSld>
  <p:clrMapOvr>
    <a:masterClrMapping/>
  </p:clrMapOvr>
  <mc:AlternateContent xmlns:mc="http://schemas.openxmlformats.org/markup-compatibility/2006" xmlns:p14="http://schemas.microsoft.com/office/powerpoint/2010/main">
    <mc:Choice Requires="p14">
      <p:transition spd="slow" p14:dur="2000" advClick="0" advTm="18839"/>
    </mc:Choice>
    <mc:Fallback xmlns="">
      <p:transition spd="slow" advClick="0" advTm="18839"/>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9AEEB2-4A6E-4D3A-A8D9-FA8A191E9D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825478192"/>
      </p:ext>
    </p:extLst>
  </p:cSld>
  <p:clrMapOvr>
    <a:masterClrMapping/>
  </p:clrMapOvr>
  <mc:AlternateContent xmlns:mc="http://schemas.openxmlformats.org/markup-compatibility/2006" xmlns:p14="http://schemas.microsoft.com/office/powerpoint/2010/main">
    <mc:Choice Requires="p14">
      <p:transition spd="slow" p14:dur="2000" advClick="0" advTm="28507"/>
    </mc:Choice>
    <mc:Fallback xmlns="">
      <p:transition spd="slow" advClick="0" advTm="28507"/>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B9C7CC-234D-44AD-87A3-7E122373B1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59600373"/>
      </p:ext>
    </p:extLst>
  </p:cSld>
  <p:clrMapOvr>
    <a:masterClrMapping/>
  </p:clrMapOvr>
  <mc:AlternateContent xmlns:mc="http://schemas.openxmlformats.org/markup-compatibility/2006" xmlns:p14="http://schemas.microsoft.com/office/powerpoint/2010/main">
    <mc:Choice Requires="p14">
      <p:transition spd="slow" p14:dur="2000" advClick="0" advTm="6489"/>
    </mc:Choice>
    <mc:Fallback xmlns="">
      <p:transition spd="slow" advClick="0" advTm="648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596609-8069-4278-9868-9D3138E102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6549375"/>
      </p:ext>
    </p:extLst>
  </p:cSld>
  <p:clrMapOvr>
    <a:masterClrMapping/>
  </p:clrMapOvr>
  <mc:AlternateContent xmlns:mc="http://schemas.openxmlformats.org/markup-compatibility/2006" xmlns:p14="http://schemas.microsoft.com/office/powerpoint/2010/main">
    <mc:Choice Requires="p14">
      <p:transition spd="slow" p14:dur="2000" advClick="0" advTm="15668"/>
    </mc:Choice>
    <mc:Fallback xmlns="">
      <p:transition spd="slow" advClick="0" advTm="1566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743AD6-8A79-4F33-B528-E47794B480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61462998"/>
      </p:ext>
    </p:extLst>
  </p:cSld>
  <p:clrMapOvr>
    <a:masterClrMapping/>
  </p:clrMapOvr>
  <mc:AlternateContent xmlns:mc="http://schemas.openxmlformats.org/markup-compatibility/2006" xmlns:p14="http://schemas.microsoft.com/office/powerpoint/2010/main">
    <mc:Choice Requires="p14">
      <p:transition spd="slow" p14:dur="2000" advClick="0" advTm="13611"/>
    </mc:Choice>
    <mc:Fallback xmlns="">
      <p:transition spd="slow" advClick="0" advTm="13611"/>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1890D29-764B-44CF-A437-508A463E29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56332432"/>
      </p:ext>
    </p:extLst>
  </p:cSld>
  <p:clrMapOvr>
    <a:masterClrMapping/>
  </p:clrMapOvr>
  <mc:AlternateContent xmlns:mc="http://schemas.openxmlformats.org/markup-compatibility/2006" xmlns:p14="http://schemas.microsoft.com/office/powerpoint/2010/main">
    <mc:Choice Requires="p14">
      <p:transition spd="slow" p14:dur="1034" advClick="0" advTm="20970">
        <p:fade/>
      </p:transition>
    </mc:Choice>
    <mc:Fallback xmlns="">
      <p:transition spd="slow" advClick="0" advTm="2097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E19D8F-67CD-4C8E-A481-6827F30A62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77088224"/>
      </p:ext>
    </p:extLst>
  </p:cSld>
  <p:clrMapOvr>
    <a:masterClrMapping/>
  </p:clrMapOvr>
  <mc:AlternateContent xmlns:mc="http://schemas.openxmlformats.org/markup-compatibility/2006" xmlns:p14="http://schemas.microsoft.com/office/powerpoint/2010/main">
    <mc:Choice Requires="p14">
      <p:transition spd="slow" p14:dur="2000" advClick="0" advTm="66629"/>
    </mc:Choice>
    <mc:Fallback xmlns="">
      <p:transition spd="slow" advClick="0" advTm="66629"/>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8078FC-BB38-4CFF-8CBE-75E274468F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29532730"/>
      </p:ext>
    </p:extLst>
  </p:cSld>
  <p:clrMapOvr>
    <a:masterClrMapping/>
  </p:clrMapOvr>
  <mc:AlternateContent xmlns:mc="http://schemas.openxmlformats.org/markup-compatibility/2006" xmlns:p14="http://schemas.microsoft.com/office/powerpoint/2010/main">
    <mc:Choice Requires="p14">
      <p:transition spd="med" p14:dur="700" advClick="0" advTm="16064">
        <p:fade/>
      </p:transition>
    </mc:Choice>
    <mc:Fallback xmlns="">
      <p:transition spd="med" advClick="0" advTm="16064">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5847E86-7166-47B1-BC4E-BB981B22A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56378875"/>
      </p:ext>
    </p:extLst>
  </p:cSld>
  <p:clrMapOvr>
    <a:masterClrMapping/>
  </p:clrMapOvr>
  <mc:AlternateContent xmlns:mc="http://schemas.openxmlformats.org/markup-compatibility/2006" xmlns:p14="http://schemas.microsoft.com/office/powerpoint/2010/main">
    <mc:Choice Requires="p14">
      <p:transition spd="slow" p14:dur="2000" advClick="0" advTm="16934"/>
    </mc:Choice>
    <mc:Fallback xmlns="">
      <p:transition spd="slow" advClick="0" advTm="16934"/>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ADB260-8619-4A71-B352-35B7CF3D02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815531879"/>
      </p:ext>
    </p:extLst>
  </p:cSld>
  <p:clrMapOvr>
    <a:masterClrMapping/>
  </p:clrMapOvr>
  <mc:AlternateContent xmlns:mc="http://schemas.openxmlformats.org/markup-compatibility/2006" xmlns:p14="http://schemas.microsoft.com/office/powerpoint/2010/main">
    <mc:Choice Requires="p14">
      <p:transition spd="slow" p14:dur="2000" advClick="0" advTm="12186"/>
    </mc:Choice>
    <mc:Fallback xmlns="">
      <p:transition spd="slow" advClick="0" advTm="12186"/>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386A0C-C832-49CF-8912-B41C11F28D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2775882"/>
      </p:ext>
    </p:extLst>
  </p:cSld>
  <p:clrMapOvr>
    <a:masterClrMapping/>
  </p:clrMapOvr>
  <mc:AlternateContent xmlns:mc="http://schemas.openxmlformats.org/markup-compatibility/2006" xmlns:p14="http://schemas.microsoft.com/office/powerpoint/2010/main">
    <mc:Choice Requires="p14">
      <p:transition spd="slow" p14:dur="2000" advClick="0" advTm="20733"/>
    </mc:Choice>
    <mc:Fallback xmlns="">
      <p:transition spd="slow" advClick="0" advTm="20733"/>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8723422-CE09-413D-965D-49A0BF8EF5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832293005"/>
      </p:ext>
    </p:extLst>
  </p:cSld>
  <p:clrMapOvr>
    <a:masterClrMapping/>
  </p:clrMapOvr>
  <mc:AlternateContent xmlns:mc="http://schemas.openxmlformats.org/markup-compatibility/2006" xmlns:p14="http://schemas.microsoft.com/office/powerpoint/2010/main">
    <mc:Choice Requires="p14">
      <p:transition spd="slow" p14:dur="2000" advClick="0" advTm="19308"/>
    </mc:Choice>
    <mc:Fallback xmlns="">
      <p:transition spd="slow" advClick="0" advTm="19308"/>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FD52C51-E7F2-4150-974E-2F00E35520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32177241"/>
      </p:ext>
    </p:extLst>
  </p:cSld>
  <p:clrMapOvr>
    <a:masterClrMapping/>
  </p:clrMapOvr>
  <mc:AlternateContent xmlns:mc="http://schemas.openxmlformats.org/markup-compatibility/2006" xmlns:p14="http://schemas.microsoft.com/office/powerpoint/2010/main">
    <mc:Choice Requires="p14">
      <p:transition spd="slow" p14:dur="2000" advClick="0" advTm="74675"/>
    </mc:Choice>
    <mc:Fallback xmlns="">
      <p:transition spd="slow" advClick="0" advTm="74675"/>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334A13-28E0-43F5-BD8F-B8575CB8DA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64573414"/>
      </p:ext>
    </p:extLst>
  </p:cSld>
  <p:clrMapOvr>
    <a:masterClrMapping/>
  </p:clrMapOvr>
  <mc:AlternateContent xmlns:mc="http://schemas.openxmlformats.org/markup-compatibility/2006" xmlns:p14="http://schemas.microsoft.com/office/powerpoint/2010/main">
    <mc:Choice Requires="p14">
      <p:transition spd="slow" p14:dur="2000" advClick="0" advTm="32761"/>
    </mc:Choice>
    <mc:Fallback xmlns="">
      <p:transition spd="slow" advClick="0" advTm="3276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35A34BC-6F4C-4599-889D-3BD3D08820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57369262"/>
      </p:ext>
    </p:extLst>
  </p:cSld>
  <p:clrMapOvr>
    <a:masterClrMapping/>
  </p:clrMapOvr>
  <mc:AlternateContent xmlns:mc="http://schemas.openxmlformats.org/markup-compatibility/2006" xmlns:p14="http://schemas.microsoft.com/office/powerpoint/2010/main">
    <mc:Choice Requires="p14">
      <p:transition spd="slow" p14:dur="2000" advClick="0" advTm="84671"/>
    </mc:Choice>
    <mc:Fallback xmlns="">
      <p:transition spd="slow" advClick="0" advTm="84671"/>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9BE738-E62C-4C55-BE18-07695CDFA7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1252103"/>
      </p:ext>
    </p:extLst>
  </p:cSld>
  <p:clrMapOvr>
    <a:masterClrMapping/>
  </p:clrMapOvr>
  <mc:AlternateContent xmlns:mc="http://schemas.openxmlformats.org/markup-compatibility/2006" xmlns:p14="http://schemas.microsoft.com/office/powerpoint/2010/main">
    <mc:Choice Requires="p14">
      <p:transition spd="slow" p14:dur="2000" advClick="0" advTm="38063"/>
    </mc:Choice>
    <mc:Fallback xmlns="">
      <p:transition spd="slow" advClick="0" advTm="38063"/>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FD312E0-CCDE-4157-9E10-64758F229D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19638605"/>
      </p:ext>
    </p:extLst>
  </p:cSld>
  <p:clrMapOvr>
    <a:masterClrMapping/>
  </p:clrMapOvr>
  <mc:AlternateContent xmlns:mc="http://schemas.openxmlformats.org/markup-compatibility/2006" xmlns:p14="http://schemas.microsoft.com/office/powerpoint/2010/main">
    <mc:Choice Requires="p14">
      <p:transition spd="slow" p14:dur="2000" advClick="0" advTm="29516"/>
    </mc:Choice>
    <mc:Fallback xmlns="">
      <p:transition spd="slow" advClick="0" advTm="29516"/>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5C7DDF-E1D5-485B-AEB9-DE3E943DD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72140630"/>
      </p:ext>
    </p:extLst>
  </p:cSld>
  <p:clrMapOvr>
    <a:masterClrMapping/>
  </p:clrMapOvr>
  <mc:AlternateContent xmlns:mc="http://schemas.openxmlformats.org/markup-compatibility/2006" xmlns:p14="http://schemas.microsoft.com/office/powerpoint/2010/main">
    <mc:Choice Requires="p14">
      <p:transition spd="slow" p14:dur="2000" advClick="0" advTm="12740"/>
    </mc:Choice>
    <mc:Fallback xmlns="">
      <p:transition spd="slow" advClick="0" advTm="1274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309F16-E765-4C1D-A76B-AFA9639981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600933374"/>
      </p:ext>
    </p:extLst>
  </p:cSld>
  <p:clrMapOvr>
    <a:masterClrMapping/>
  </p:clrMapOvr>
  <mc:AlternateContent xmlns:mc="http://schemas.openxmlformats.org/markup-compatibility/2006" xmlns:p14="http://schemas.microsoft.com/office/powerpoint/2010/main">
    <mc:Choice Requires="p14">
      <p:transition spd="slow" p14:dur="2000" advClick="0" advTm="36480"/>
    </mc:Choice>
    <mc:Fallback xmlns="">
      <p:transition spd="slow" advClick="0" advTm="3648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F3F12E-574D-48F9-8FAC-AF21A49228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46092872"/>
      </p:ext>
    </p:extLst>
  </p:cSld>
  <p:clrMapOvr>
    <a:masterClrMapping/>
  </p:clrMapOvr>
  <mc:AlternateContent xmlns:mc="http://schemas.openxmlformats.org/markup-compatibility/2006" xmlns:p14="http://schemas.microsoft.com/office/powerpoint/2010/main">
    <mc:Choice Requires="p14">
      <p:transition spd="slow" p14:dur="2000" advClick="0" advTm="34264"/>
    </mc:Choice>
    <mc:Fallback xmlns="">
      <p:transition spd="slow" advClick="0" advTm="34264"/>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38C890-F3BB-4480-8147-A98A06B1DC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4981114"/>
      </p:ext>
    </p:extLst>
  </p:cSld>
  <p:clrMapOvr>
    <a:masterClrMapping/>
  </p:clrMapOvr>
  <mc:AlternateContent xmlns:mc="http://schemas.openxmlformats.org/markup-compatibility/2006" xmlns:p14="http://schemas.microsoft.com/office/powerpoint/2010/main">
    <mc:Choice Requires="p14">
      <p:transition spd="slow" p14:dur="2000" advClick="0" advTm="36638"/>
    </mc:Choice>
    <mc:Fallback xmlns="">
      <p:transition spd="slow" advClick="0" advTm="36638"/>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6E483A-F3B4-4478-92DA-219A6578EE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0704026"/>
      </p:ext>
    </p:extLst>
  </p:cSld>
  <p:clrMapOvr>
    <a:masterClrMapping/>
  </p:clrMapOvr>
  <mc:AlternateContent xmlns:mc="http://schemas.openxmlformats.org/markup-compatibility/2006" xmlns:p14="http://schemas.microsoft.com/office/powerpoint/2010/main">
    <mc:Choice Requires="p14">
      <p:transition spd="slow" p14:dur="2000" advClick="0" advTm="29516"/>
    </mc:Choice>
    <mc:Fallback xmlns="">
      <p:transition spd="slow" advClick="0" advTm="29516"/>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572174-4E4D-4323-A024-DE8390CBC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99204834"/>
      </p:ext>
    </p:extLst>
  </p:cSld>
  <p:clrMapOvr>
    <a:masterClrMapping/>
  </p:clrMapOvr>
  <mc:AlternateContent xmlns:mc="http://schemas.openxmlformats.org/markup-compatibility/2006" xmlns:p14="http://schemas.microsoft.com/office/powerpoint/2010/main">
    <mc:Choice Requires="p14">
      <p:transition spd="slow" p14:dur="2000" advClick="0" advTm="57608"/>
    </mc:Choice>
    <mc:Fallback xmlns="">
      <p:transition spd="slow" advClick="0" advTm="57608"/>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518BD6-DEE4-4E4C-8766-82E3BB230A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24763703"/>
      </p:ext>
    </p:extLst>
  </p:cSld>
  <p:clrMapOvr>
    <a:masterClrMapping/>
  </p:clrMapOvr>
  <mc:AlternateContent xmlns:mc="http://schemas.openxmlformats.org/markup-compatibility/2006" xmlns:p14="http://schemas.microsoft.com/office/powerpoint/2010/main">
    <mc:Choice Requires="p14">
      <p:transition spd="slow" p14:dur="2000" advClick="0" advTm="22157"/>
    </mc:Choice>
    <mc:Fallback xmlns="">
      <p:transition spd="slow" advClick="0" advTm="22157"/>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0DD0-1C88-4B66-863D-D18F1AB686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5590115"/>
      </p:ext>
    </p:extLst>
  </p:cSld>
  <p:clrMapOvr>
    <a:masterClrMapping/>
  </p:clrMapOvr>
  <mc:AlternateContent xmlns:mc="http://schemas.openxmlformats.org/markup-compatibility/2006" xmlns:p14="http://schemas.microsoft.com/office/powerpoint/2010/main">
    <mc:Choice Requires="p14">
      <p:transition spd="slow" p14:dur="2000" advClick="0" advTm="28092"/>
    </mc:Choice>
    <mc:Fallback xmlns="">
      <p:transition spd="slow" advClick="0" advTm="2809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229C9-85BE-41B9-A5F5-22F905CAF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10749713"/>
      </p:ext>
    </p:extLst>
  </p:cSld>
  <p:clrMapOvr>
    <a:masterClrMapping/>
  </p:clrMapOvr>
  <mc:AlternateContent xmlns:mc="http://schemas.openxmlformats.org/markup-compatibility/2006" xmlns:p14="http://schemas.microsoft.com/office/powerpoint/2010/main">
    <mc:Choice Requires="p14">
      <p:transition spd="slow" p14:dur="2000" advClick="0" advTm="18833"/>
    </mc:Choice>
    <mc:Fallback xmlns="">
      <p:transition spd="slow" advClick="0" advTm="18833"/>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AEE6CA-5F48-4764-8FEA-139990B884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85837877"/>
      </p:ext>
    </p:extLst>
  </p:cSld>
  <p:clrMapOvr>
    <a:masterClrMapping/>
  </p:clrMapOvr>
  <mc:AlternateContent xmlns:mc="http://schemas.openxmlformats.org/markup-compatibility/2006" xmlns:p14="http://schemas.microsoft.com/office/powerpoint/2010/main">
    <mc:Choice Requires="p14">
      <p:transition spd="slow" p14:dur="2000" advClick="0" advTm="32128"/>
    </mc:Choice>
    <mc:Fallback xmlns="">
      <p:transition spd="slow" advClick="0" advTm="32128"/>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A469966-359C-457D-9CB6-6F12E738BC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062608171"/>
      </p:ext>
    </p:extLst>
  </p:cSld>
  <p:clrMapOvr>
    <a:masterClrMapping/>
  </p:clrMapOvr>
  <mc:AlternateContent xmlns:mc="http://schemas.openxmlformats.org/markup-compatibility/2006" xmlns:p14="http://schemas.microsoft.com/office/powerpoint/2010/main">
    <mc:Choice Requires="p14">
      <p:transition spd="slow" p14:dur="2000" advClick="0" advTm="29833"/>
    </mc:Choice>
    <mc:Fallback xmlns="">
      <p:transition spd="slow" advClick="0" advTm="2983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0F97B1-CB3B-4F65-AF85-736754EA5C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62426196"/>
      </p:ext>
    </p:extLst>
  </p:cSld>
  <p:clrMapOvr>
    <a:masterClrMapping/>
  </p:clrMapOvr>
  <mc:AlternateContent xmlns:mc="http://schemas.openxmlformats.org/markup-compatibility/2006" xmlns:p14="http://schemas.microsoft.com/office/powerpoint/2010/main">
    <mc:Choice Requires="p14">
      <p:transition spd="slow" p14:dur="2000" advClick="0" advTm="55731"/>
    </mc:Choice>
    <mc:Fallback xmlns="">
      <p:transition spd="slow" advClick="0" advTm="55731"/>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2DDDA9-F89A-4EEC-8F0D-95880B956C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4322353"/>
      </p:ext>
    </p:extLst>
  </p:cSld>
  <p:clrMapOvr>
    <a:masterClrMapping/>
  </p:clrMapOvr>
  <mc:AlternateContent xmlns:mc="http://schemas.openxmlformats.org/markup-compatibility/2006" xmlns:p14="http://schemas.microsoft.com/office/powerpoint/2010/main">
    <mc:Choice Requires="p14">
      <p:transition spd="slow" p14:dur="2000" advClick="0" advTm="15187"/>
    </mc:Choice>
    <mc:Fallback xmlns="">
      <p:transition spd="slow" advClick="0" advTm="1518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49F3DE-F4A9-4B03-B127-D358B53D2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99874553"/>
      </p:ext>
    </p:extLst>
  </p:cSld>
  <p:clrMapOvr>
    <a:masterClrMapping/>
  </p:clrMapOvr>
  <mc:AlternateContent xmlns:mc="http://schemas.openxmlformats.org/markup-compatibility/2006" xmlns:p14="http://schemas.microsoft.com/office/powerpoint/2010/main">
    <mc:Choice Requires="p14">
      <p:transition spd="slow" p14:dur="2000" advClick="0" advTm="31807"/>
    </mc:Choice>
    <mc:Fallback xmlns="">
      <p:transition spd="slow" advClick="0" advTm="31807"/>
    </mc:Fallback>
  </mc:AlternateContent>
  <p:extLst mod="1">
    <p:ext uri="{6950BFC3-D8DA-4A85-94F7-54DA5524770B}">
      <p188:commentRel xmlns:p188="http://schemas.microsoft.com/office/powerpoint/2018/8/main" xmlns="" r:id="rId5"/>
    </p:ext>
  </p:extLs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D1B750-070D-4DE4-88E5-3253D9CBAA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42723174"/>
      </p:ext>
    </p:extLst>
  </p:cSld>
  <p:clrMapOvr>
    <a:masterClrMapping/>
  </p:clrMapOvr>
  <mc:AlternateContent xmlns:mc="http://schemas.openxmlformats.org/markup-compatibility/2006" xmlns:p14="http://schemas.microsoft.com/office/powerpoint/2010/main">
    <mc:Choice Requires="p14">
      <p:transition spd="slow" p14:dur="2000" advClick="0" advTm="37501"/>
    </mc:Choice>
    <mc:Fallback xmlns="">
      <p:transition spd="slow" advClick="0" advTm="37501"/>
    </mc:Fallback>
  </mc:AlternateContent>
  <p:extLst mod="1">
    <p:ext uri="{6950BFC3-D8DA-4A85-94F7-54DA5524770B}">
      <p188:commentRel xmlns:p188="http://schemas.microsoft.com/office/powerpoint/2018/8/main" xmlns="" r:id="rId5"/>
    </p:ext>
  </p:extLs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B0FCB3-EB5C-453C-AEF1-A426B835D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487977"/>
      </p:ext>
    </p:extLst>
  </p:cSld>
  <p:clrMapOvr>
    <a:masterClrMapping/>
  </p:clrMapOvr>
  <mc:AlternateContent xmlns:mc="http://schemas.openxmlformats.org/markup-compatibility/2006" xmlns:p14="http://schemas.microsoft.com/office/powerpoint/2010/main">
    <mc:Choice Requires="p14">
      <p:transition spd="slow" p14:dur="2000" advClick="0" advTm="30255"/>
    </mc:Choice>
    <mc:Fallback xmlns="">
      <p:transition spd="slow" advClick="0" advTm="30255"/>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B2FA0D-C638-4000-92A8-C03573AAA0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86744867"/>
      </p:ext>
    </p:extLst>
  </p:cSld>
  <p:clrMapOvr>
    <a:masterClrMapping/>
  </p:clrMapOvr>
  <mc:AlternateContent xmlns:mc="http://schemas.openxmlformats.org/markup-compatibility/2006" xmlns:p14="http://schemas.microsoft.com/office/powerpoint/2010/main">
    <mc:Choice Requires="p14">
      <p:transition spd="slow" p14:dur="2000" advClick="0" advTm="46670"/>
    </mc:Choice>
    <mc:Fallback xmlns="">
      <p:transition spd="slow" advClick="0" advTm="46670"/>
    </mc:Fallback>
  </mc:AlternateContent>
  <p:extLst mod="1">
    <p:ext uri="{6950BFC3-D8DA-4A85-94F7-54DA5524770B}">
      <p188:commentRel xmlns:p188="http://schemas.microsoft.com/office/powerpoint/2018/8/main" xmlns="" r:id="rId5"/>
    </p:ext>
  </p:extLs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2A5F8BC-9D81-4D88-B7AF-F263F12C0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33015067"/>
      </p:ext>
    </p:extLst>
  </p:cSld>
  <p:clrMapOvr>
    <a:masterClrMapping/>
  </p:clrMapOvr>
  <mc:AlternateContent xmlns:mc="http://schemas.openxmlformats.org/markup-compatibility/2006" xmlns:p14="http://schemas.microsoft.com/office/powerpoint/2010/main">
    <mc:Choice Requires="p14">
      <p:transition spd="slow" p14:dur="2000" advClick="0" advTm="82931"/>
    </mc:Choice>
    <mc:Fallback xmlns="">
      <p:transition spd="slow" advClick="0" advTm="82931"/>
    </mc:Fallback>
  </mc:AlternateContent>
  <p:extLst mod="1">
    <p:ext uri="{6950BFC3-D8DA-4A85-94F7-54DA5524770B}">
      <p188:commentRel xmlns:p188="http://schemas.microsoft.com/office/powerpoint/2018/8/main" xmlns="" r:id="rId5"/>
    </p:ext>
  </p:extLs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1DCD81-2721-4712-86DF-A839C81EC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91997949"/>
      </p:ext>
    </p:extLst>
  </p:cSld>
  <p:clrMapOvr>
    <a:masterClrMapping/>
  </p:clrMapOvr>
  <mc:AlternateContent xmlns:mc="http://schemas.openxmlformats.org/markup-compatibility/2006" xmlns:p14="http://schemas.microsoft.com/office/powerpoint/2010/main">
    <mc:Choice Requires="p14">
      <p:transition spd="slow" p14:dur="2000" advClick="0" advTm="17274"/>
    </mc:Choice>
    <mc:Fallback xmlns="">
      <p:transition spd="slow" advClick="0" advTm="17274"/>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DAD834-191C-4715-886B-402594E7A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53917926"/>
      </p:ext>
    </p:extLst>
  </p:cSld>
  <p:clrMapOvr>
    <a:masterClrMapping/>
  </p:clrMapOvr>
  <mc:AlternateContent xmlns:mc="http://schemas.openxmlformats.org/markup-compatibility/2006" xmlns:p14="http://schemas.microsoft.com/office/powerpoint/2010/main">
    <mc:Choice Requires="p14">
      <p:transition spd="slow" p14:dur="2000" advClick="0" advTm="17093"/>
    </mc:Choice>
    <mc:Fallback xmlns="">
      <p:transition spd="slow" advClick="0" advTm="17093"/>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CEF7B0-A93E-40CB-A3B4-673AE35599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135409"/>
      </p:ext>
    </p:extLst>
  </p:cSld>
  <p:clrMapOvr>
    <a:masterClrMapping/>
  </p:clrMapOvr>
  <mc:AlternateContent xmlns:mc="http://schemas.openxmlformats.org/markup-compatibility/2006" xmlns:p14="http://schemas.microsoft.com/office/powerpoint/2010/main">
    <mc:Choice Requires="p14">
      <p:transition spd="slow" p14:dur="2000" advClick="0" advTm="13176"/>
    </mc:Choice>
    <mc:Fallback xmlns="">
      <p:transition spd="slow" advClick="0" advTm="13176"/>
    </mc:Fallback>
  </mc:AlternateContent>
  <p:extLst mod="1">
    <p:ext uri="{6950BFC3-D8DA-4A85-94F7-54DA5524770B}">
      <p188:commentRel xmlns:p188="http://schemas.microsoft.com/office/powerpoint/2018/8/main" xmlns="" r:id="rId5"/>
    </p:ext>
  </p:extLs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FA69F3-27D1-41E2-97CF-8D100F1DC6AB}"/>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1226756715"/>
      </p:ext>
    </p:extLst>
  </p:cSld>
  <p:clrMapOvr>
    <a:masterClrMapping/>
  </p:clrMapOvr>
  <mc:AlternateContent xmlns:mc="http://schemas.openxmlformats.org/markup-compatibility/2006" xmlns:p14="http://schemas.microsoft.com/office/powerpoint/2010/main">
    <mc:Choice Requires="p14">
      <p:transition spd="slow" p14:dur="2000" advClick="0" advTm="6568"/>
    </mc:Choice>
    <mc:Fallback xmlns="">
      <p:transition spd="slow" advClick="0" advTm="6568"/>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63601B-FE72-4378-AB84-67F031648F9C}"/>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1042437201"/>
      </p:ext>
    </p:extLst>
  </p:cSld>
  <p:clrMapOvr>
    <a:masterClrMapping/>
  </p:clrMapOvr>
  <mc:AlternateContent xmlns:mc="http://schemas.openxmlformats.org/markup-compatibility/2006" xmlns:p14="http://schemas.microsoft.com/office/powerpoint/2010/main">
    <mc:Choice Requires="p14">
      <p:transition spd="slow" p14:dur="2000" advClick="0" advTm="33956"/>
    </mc:Choice>
    <mc:Fallback xmlns="">
      <p:transition spd="slow" advClick="0" advTm="33956"/>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B86C72-04CE-47D8-B41A-A92464E97287}"/>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4260169771"/>
      </p:ext>
    </p:extLst>
  </p:cSld>
  <p:clrMapOvr>
    <a:masterClrMapping/>
  </p:clrMapOvr>
  <mc:AlternateContent xmlns:mc="http://schemas.openxmlformats.org/markup-compatibility/2006" xmlns:p14="http://schemas.microsoft.com/office/powerpoint/2010/main">
    <mc:Choice Requires="p14">
      <p:transition spd="slow" p14:dur="2000" advClick="0" advTm="24214"/>
    </mc:Choice>
    <mc:Fallback xmlns="">
      <p:transition spd="slow" advClick="0" advTm="24214"/>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127DBA-0DE7-42B6-B89E-F52BD945C227}"/>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3309487703"/>
      </p:ext>
    </p:extLst>
  </p:cSld>
  <p:clrMapOvr>
    <a:masterClrMapping/>
  </p:clrMapOvr>
  <mc:AlternateContent xmlns:mc="http://schemas.openxmlformats.org/markup-compatibility/2006" xmlns:p14="http://schemas.microsoft.com/office/powerpoint/2010/main">
    <mc:Choice Requires="p14">
      <p:transition spd="slow" p14:dur="2000" advClick="0" advTm="19427"/>
    </mc:Choice>
    <mc:Fallback xmlns="">
      <p:transition spd="slow" advClick="0" advTm="19427"/>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A6BA49-049C-4F1D-A6C4-BC56043A884B}"/>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3605294697"/>
      </p:ext>
    </p:extLst>
  </p:cSld>
  <p:clrMapOvr>
    <a:masterClrMapping/>
  </p:clrMapOvr>
  <mc:AlternateContent xmlns:mc="http://schemas.openxmlformats.org/markup-compatibility/2006" xmlns:p14="http://schemas.microsoft.com/office/powerpoint/2010/main">
    <mc:Choice Requires="p14">
      <p:transition spd="slow" p14:dur="2000" advClick="0" advTm="33869"/>
    </mc:Choice>
    <mc:Fallback xmlns="">
      <p:transition spd="slow" advClick="0" advTm="33869"/>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1BB7C0-2AFC-4585-A181-EDAEFAE59A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36364404"/>
      </p:ext>
    </p:extLst>
  </p:cSld>
  <p:clrMapOvr>
    <a:masterClrMapping/>
  </p:clrMapOvr>
  <mc:AlternateContent xmlns:mc="http://schemas.openxmlformats.org/markup-compatibility/2006" xmlns:p14="http://schemas.microsoft.com/office/powerpoint/2010/main">
    <mc:Choice Requires="p14">
      <p:transition spd="slow" p14:dur="2000" advClick="0" advTm="45408"/>
    </mc:Choice>
    <mc:Fallback xmlns="">
      <p:transition spd="slow" advClick="0" advTm="45408"/>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A841615-0613-4056-8CBE-3307EF88D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65144157"/>
      </p:ext>
    </p:extLst>
  </p:cSld>
  <p:clrMapOvr>
    <a:masterClrMapping/>
  </p:clrMapOvr>
  <mc:AlternateContent xmlns:mc="http://schemas.openxmlformats.org/markup-compatibility/2006" xmlns:p14="http://schemas.microsoft.com/office/powerpoint/2010/main">
    <mc:Choice Requires="p14">
      <p:transition spd="slow" p14:dur="2000" advClick="0" advTm="66471"/>
    </mc:Choice>
    <mc:Fallback xmlns="">
      <p:transition spd="slow" advClick="0" advTm="66471"/>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E2E7AE-19D1-4A92-94A4-F8CE3E1435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8040460"/>
      </p:ext>
    </p:extLst>
  </p:cSld>
  <p:clrMapOvr>
    <a:masterClrMapping/>
  </p:clrMapOvr>
  <mc:AlternateContent xmlns:mc="http://schemas.openxmlformats.org/markup-compatibility/2006" xmlns:p14="http://schemas.microsoft.com/office/powerpoint/2010/main">
    <mc:Choice Requires="p14">
      <p:transition spd="slow" p14:dur="2000" advClick="0" advTm="10050"/>
    </mc:Choice>
    <mc:Fallback xmlns="">
      <p:transition spd="slow" advClick="0" advTm="1005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585CFE-CB0F-4B2E-935B-59F8B668D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96234522"/>
      </p:ext>
    </p:extLst>
  </p:cSld>
  <p:clrMapOvr>
    <a:masterClrMapping/>
  </p:clrMapOvr>
  <mc:AlternateContent xmlns:mc="http://schemas.openxmlformats.org/markup-compatibility/2006" xmlns:p14="http://schemas.microsoft.com/office/powerpoint/2010/main">
    <mc:Choice Requires="p14">
      <p:transition spd="slow" p14:dur="2000" advClick="0" advTm="42019"/>
    </mc:Choice>
    <mc:Fallback xmlns="">
      <p:transition spd="slow" advClick="0" advTm="4201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19CA28-6651-4C8C-839B-17CC48ACBA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7197388"/>
      </p:ext>
    </p:extLst>
  </p:cSld>
  <p:clrMapOvr>
    <a:masterClrMapping/>
  </p:clrMapOvr>
  <mc:AlternateContent xmlns:mc="http://schemas.openxmlformats.org/markup-compatibility/2006" xmlns:p14="http://schemas.microsoft.com/office/powerpoint/2010/main">
    <mc:Choice Requires="p14">
      <p:transition spd="slow" p14:dur="2000" advClick="0" advTm="112051"/>
    </mc:Choice>
    <mc:Fallback xmlns="">
      <p:transition spd="slow" advClick="0" advTm="112051"/>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60345E-66B9-42A6-A376-111D391067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61089376"/>
      </p:ext>
    </p:extLst>
  </p:cSld>
  <p:clrMapOvr>
    <a:masterClrMapping/>
  </p:clrMapOvr>
  <mc:AlternateContent xmlns:mc="http://schemas.openxmlformats.org/markup-compatibility/2006" xmlns:p14="http://schemas.microsoft.com/office/powerpoint/2010/main">
    <mc:Choice Requires="p14">
      <p:transition spd="slow" p14:dur="2000" advClick="0" advTm="22434"/>
    </mc:Choice>
    <mc:Fallback xmlns="">
      <p:transition spd="slow" advClick="0" advTm="22434"/>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703707-5B39-4E90-A97B-6D3DF3FAC3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1762516"/>
      </p:ext>
    </p:extLst>
  </p:cSld>
  <p:clrMapOvr>
    <a:masterClrMapping/>
  </p:clrMapOvr>
  <mc:AlternateContent xmlns:mc="http://schemas.openxmlformats.org/markup-compatibility/2006" xmlns:p14="http://schemas.microsoft.com/office/powerpoint/2010/main">
    <mc:Choice Requires="p14">
      <p:transition spd="med" p14:dur="700" advClick="0" advTm="37983">
        <p:fade/>
      </p:transition>
    </mc:Choice>
    <mc:Fallback xmlns="">
      <p:transition spd="med" advClick="0" advTm="37983">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622D4C-12F1-4784-A433-BECC30A4E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74351993"/>
      </p:ext>
    </p:extLst>
  </p:cSld>
  <p:clrMapOvr>
    <a:masterClrMapping/>
  </p:clrMapOvr>
  <mc:AlternateContent xmlns:mc="http://schemas.openxmlformats.org/markup-compatibility/2006" xmlns:p14="http://schemas.microsoft.com/office/powerpoint/2010/main">
    <mc:Choice Requires="p14">
      <p:transition spd="med" p14:dur="700" advClick="0" advTm="38063">
        <p:fade/>
      </p:transition>
    </mc:Choice>
    <mc:Fallback xmlns="">
      <p:transition spd="med" advClick="0" advTm="38063">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D30B8B-2826-478F-8E3A-C35611945B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61698795"/>
      </p:ext>
    </p:extLst>
  </p:cSld>
  <p:clrMapOvr>
    <a:masterClrMapping/>
  </p:clrMapOvr>
  <mc:AlternateContent xmlns:mc="http://schemas.openxmlformats.org/markup-compatibility/2006" xmlns:p14="http://schemas.microsoft.com/office/powerpoint/2010/main">
    <mc:Choice Requires="p14">
      <p:transition spd="med" p14:dur="700" advClick="0" advTm="21643">
        <p:fade/>
      </p:transition>
    </mc:Choice>
    <mc:Fallback xmlns="">
      <p:transition spd="med" advClick="0" advTm="21643">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BC2A11-C9CA-4751-8123-A2E5CE687E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42537598"/>
      </p:ext>
    </p:extLst>
  </p:cSld>
  <p:clrMapOvr>
    <a:masterClrMapping/>
  </p:clrMapOvr>
  <mc:AlternateContent xmlns:mc="http://schemas.openxmlformats.org/markup-compatibility/2006" xmlns:p14="http://schemas.microsoft.com/office/powerpoint/2010/main">
    <mc:Choice Requires="p14">
      <p:transition spd="med" p14:dur="700" advClick="0" advTm="20220">
        <p:fade/>
      </p:transition>
    </mc:Choice>
    <mc:Fallback xmlns="">
      <p:transition spd="med" advClick="0" advTm="2022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81C510-92AF-494F-820D-0A658EF63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3466686"/>
      </p:ext>
    </p:extLst>
  </p:cSld>
  <p:clrMapOvr>
    <a:masterClrMapping/>
  </p:clrMapOvr>
  <mc:AlternateContent xmlns:mc="http://schemas.openxmlformats.org/markup-compatibility/2006" xmlns:p14="http://schemas.microsoft.com/office/powerpoint/2010/main">
    <mc:Choice Requires="p14">
      <p:transition spd="slow" p14:dur="2000" advClick="0" advTm="24729"/>
    </mc:Choice>
    <mc:Fallback xmlns="">
      <p:transition spd="slow" advClick="0" advTm="24729"/>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27625B-32EE-497D-8B65-322C961EBB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33381381"/>
      </p:ext>
    </p:extLst>
  </p:cSld>
  <p:clrMapOvr>
    <a:masterClrMapping/>
  </p:clrMapOvr>
  <mc:AlternateContent xmlns:mc="http://schemas.openxmlformats.org/markup-compatibility/2006" xmlns:p14="http://schemas.microsoft.com/office/powerpoint/2010/main">
    <mc:Choice Requires="p14">
      <p:transition spd="med" p14:dur="700" advClick="0" advTm="8100">
        <p:fade/>
      </p:transition>
    </mc:Choice>
    <mc:Fallback xmlns="">
      <p:transition spd="med" advClick="0" advTm="8100">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91D051-0525-4B0E-B93C-557EACDD1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98237852"/>
      </p:ext>
    </p:extLst>
  </p:cSld>
  <p:clrMapOvr>
    <a:masterClrMapping/>
  </p:clrMapOvr>
  <mc:AlternateContent xmlns:mc="http://schemas.openxmlformats.org/markup-compatibility/2006" xmlns:p14="http://schemas.microsoft.com/office/powerpoint/2010/main">
    <mc:Choice Requires="p14">
      <p:transition spd="slow" p14:dur="2000" advClick="0" advTm="21405"/>
    </mc:Choice>
    <mc:Fallback xmlns="">
      <p:transition spd="slow" advClick="0" advTm="21405"/>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31417C-5B53-49EF-B702-4D47850A28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07408675"/>
      </p:ext>
    </p:extLst>
  </p:cSld>
  <p:clrMapOvr>
    <a:masterClrMapping/>
  </p:clrMapOvr>
  <mc:AlternateContent xmlns:mc="http://schemas.openxmlformats.org/markup-compatibility/2006" xmlns:p14="http://schemas.microsoft.com/office/powerpoint/2010/main">
    <mc:Choice Requires="p14">
      <p:transition spd="slow" p14:dur="2000" advClick="0" advTm="48904"/>
    </mc:Choice>
    <mc:Fallback xmlns="">
      <p:transition spd="slow" advClick="0" advTm="48904"/>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05567D-DC08-437A-9639-D1F4807CE6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55009545"/>
      </p:ext>
    </p:extLst>
  </p:cSld>
  <p:clrMapOvr>
    <a:masterClrMapping/>
  </p:clrMapOvr>
  <mc:AlternateContent xmlns:mc="http://schemas.openxmlformats.org/markup-compatibility/2006" xmlns:p14="http://schemas.microsoft.com/office/powerpoint/2010/main">
    <mc:Choice Requires="p14">
      <p:transition spd="slow" p14:dur="2000" advClick="0" advTm="104765"/>
    </mc:Choice>
    <mc:Fallback xmlns="">
      <p:transition spd="slow" advClick="0" advTm="104765"/>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ECEF84-2F42-4620-9F80-B20FE9F9C9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15190133"/>
      </p:ext>
    </p:extLst>
  </p:cSld>
  <p:clrMapOvr>
    <a:masterClrMapping/>
  </p:clrMapOvr>
  <mc:AlternateContent xmlns:mc="http://schemas.openxmlformats.org/markup-compatibility/2006" xmlns:p14="http://schemas.microsoft.com/office/powerpoint/2010/main">
    <mc:Choice Requires="p14">
      <p:transition spd="slow" p14:dur="2000" advClick="0" advTm="37478"/>
    </mc:Choice>
    <mc:Fallback xmlns="">
      <p:transition spd="slow" advClick="0" advTm="37478"/>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9F69D0-9E90-4E03-AFD2-C7E0EA2A17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82545349"/>
      </p:ext>
    </p:extLst>
  </p:cSld>
  <p:clrMapOvr>
    <a:masterClrMapping/>
  </p:clrMapOvr>
  <mc:AlternateContent xmlns:mc="http://schemas.openxmlformats.org/markup-compatibility/2006" xmlns:p14="http://schemas.microsoft.com/office/powerpoint/2010/main">
    <mc:Choice Requires="p14">
      <p:transition spd="slow" p14:dur="2000" advClick="0" advTm="80930"/>
    </mc:Choice>
    <mc:Fallback xmlns="">
      <p:transition spd="slow" advClick="0" advTm="8093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4A3A27-CE9D-4E59-A37A-2BB6B7EB08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80850479"/>
      </p:ext>
    </p:extLst>
  </p:cSld>
  <p:clrMapOvr>
    <a:masterClrMapping/>
  </p:clrMapOvr>
  <mc:AlternateContent xmlns:mc="http://schemas.openxmlformats.org/markup-compatibility/2006" xmlns:p14="http://schemas.microsoft.com/office/powerpoint/2010/main">
    <mc:Choice Requires="p14">
      <p:transition spd="slow" p14:dur="2000" advClick="0" advTm="21939"/>
    </mc:Choice>
    <mc:Fallback xmlns="">
      <p:transition spd="slow" advClick="0" advTm="21939"/>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A76F32-2FC1-4A99-B1D3-F877FD1B40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14322950"/>
      </p:ext>
    </p:extLst>
  </p:cSld>
  <p:clrMapOvr>
    <a:masterClrMapping/>
  </p:clrMapOvr>
  <mc:AlternateContent xmlns:mc="http://schemas.openxmlformats.org/markup-compatibility/2006" xmlns:p14="http://schemas.microsoft.com/office/powerpoint/2010/main">
    <mc:Choice Requires="p14">
      <p:transition spd="slow" p14:dur="2000" advClick="0" advTm="33005"/>
    </mc:Choice>
    <mc:Fallback xmlns="">
      <p:transition spd="slow" advClick="0" advTm="33005"/>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E6113AB-B6AD-4AF7-B95F-A95AF73F5A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50902621"/>
      </p:ext>
    </p:extLst>
  </p:cSld>
  <p:clrMapOvr>
    <a:masterClrMapping/>
  </p:clrMapOvr>
  <mc:AlternateContent xmlns:mc="http://schemas.openxmlformats.org/markup-compatibility/2006" xmlns:p14="http://schemas.microsoft.com/office/powerpoint/2010/main">
    <mc:Choice Requires="p14">
      <p:transition spd="slow" p14:dur="2000" advClick="0" advTm="59156"/>
    </mc:Choice>
    <mc:Fallback xmlns="">
      <p:transition spd="slow" advClick="0" advTm="59156"/>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3DC26F-A57D-4DF3-8FB0-9D9E70EEFA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50811358"/>
      </p:ext>
    </p:extLst>
  </p:cSld>
  <p:clrMapOvr>
    <a:masterClrMapping/>
  </p:clrMapOvr>
  <mc:AlternateContent xmlns:mc="http://schemas.openxmlformats.org/markup-compatibility/2006" xmlns:p14="http://schemas.microsoft.com/office/powerpoint/2010/main">
    <mc:Choice Requires="p14">
      <p:transition spd="slow" p14:dur="2000" advClick="0" advTm="26151"/>
    </mc:Choice>
    <mc:Fallback xmlns="">
      <p:transition spd="slow" advClick="0" advTm="26151"/>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2669B3-EA0A-4ECF-968A-DE229D48D9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60211903"/>
      </p:ext>
    </p:extLst>
  </p:cSld>
  <p:clrMapOvr>
    <a:masterClrMapping/>
  </p:clrMapOvr>
  <mc:AlternateContent xmlns:mc="http://schemas.openxmlformats.org/markup-compatibility/2006" xmlns:p14="http://schemas.microsoft.com/office/powerpoint/2010/main">
    <mc:Choice Requires="p14">
      <p:transition spd="slow" p14:dur="2000" advClick="0" advTm="10554"/>
    </mc:Choice>
    <mc:Fallback xmlns="">
      <p:transition spd="slow" advClick="0" advTm="10554"/>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E0DF2E-C1C1-42CE-BF08-D5B102BEA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25584371"/>
      </p:ext>
    </p:extLst>
  </p:cSld>
  <p:clrMapOvr>
    <a:masterClrMapping/>
  </p:clrMapOvr>
  <mc:AlternateContent xmlns:mc="http://schemas.openxmlformats.org/markup-compatibility/2006" xmlns:p14="http://schemas.microsoft.com/office/powerpoint/2010/main">
    <mc:Choice Requires="p14">
      <p:transition spd="slow" p14:dur="2000" advClick="0" advTm="30410"/>
    </mc:Choice>
    <mc:Fallback xmlns="">
      <p:transition spd="slow" advClick="0" advTm="3041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4F3465-F8C5-4EE4-9F1C-F891731303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8904795"/>
      </p:ext>
    </p:extLst>
  </p:cSld>
  <p:clrMapOvr>
    <a:masterClrMapping/>
  </p:clrMapOvr>
  <mc:AlternateContent xmlns:mc="http://schemas.openxmlformats.org/markup-compatibility/2006" xmlns:p14="http://schemas.microsoft.com/office/powerpoint/2010/main">
    <mc:Choice Requires="p14">
      <p:transition spd="slow" p14:dur="2000" advClick="0" advTm="36199"/>
    </mc:Choice>
    <mc:Fallback xmlns="">
      <p:transition spd="slow" advClick="0" advTm="36199"/>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C25A04-2DFE-4C9D-A88C-BC90B77F4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4615692"/>
      </p:ext>
    </p:extLst>
  </p:cSld>
  <p:clrMapOvr>
    <a:masterClrMapping/>
  </p:clrMapOvr>
  <mc:AlternateContent xmlns:mc="http://schemas.openxmlformats.org/markup-compatibility/2006" xmlns:p14="http://schemas.microsoft.com/office/powerpoint/2010/main">
    <mc:Choice Requires="p14">
      <p:transition spd="slow" p14:dur="2000" advClick="0" advTm="42735"/>
    </mc:Choice>
    <mc:Fallback xmlns="">
      <p:transition spd="slow" advClick="0" advTm="42735"/>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86B352-7DDC-4D03-B1AF-DF7A1B7EBE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18922078"/>
      </p:ext>
    </p:extLst>
  </p:cSld>
  <p:clrMapOvr>
    <a:masterClrMapping/>
  </p:clrMapOvr>
  <mc:AlternateContent xmlns:mc="http://schemas.openxmlformats.org/markup-compatibility/2006" xmlns:p14="http://schemas.microsoft.com/office/powerpoint/2010/main">
    <mc:Choice Requires="p14">
      <p:transition spd="slow" p14:dur="2000" advClick="0" advTm="52435"/>
    </mc:Choice>
    <mc:Fallback xmlns="">
      <p:transition spd="slow" advClick="0" advTm="52435"/>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UID" val="{CB5FC3C1-2DD0-4D07-A512-85617993B38C}"/>
  <p:tag name="ISPRING_PROJECT_VERSION" val="9.3"/>
  <p:tag name="ISPRING_PROJECT_FOLDER_UPDATED" val="1"/>
  <p:tag name="ISPRING_DEFAULT_PRESENTE_ID" val="{3ED76A5C-CCA7-4B27-BE95-E9F1EABB6507}"/>
  <p:tag name="ISPRING_PRESENTERDATA_0" val="TWF0dGhldyBKb2huc29u|RGlyZWN0b3Igb2YgRWR1Y2F0aW9u||aHR0cDovL3d3dy5tZWRpYXNtYXJ0cy5jYQ==|ezNFRDc2QTVDLUNDQTctNEIyNy1CRTk1LUU5RjFFQUJCNjUwN30=|TWF0dGhldyBKb2huc29uIGlzIHRoZSBEaXJlY3RvciBvZiBFZHVjYXRpb24gZm9yIE1lZGlhU21h&#10;cnRzLCBDYW5hZGHigJlzIGNlbnRlciBmb3IgZGlnaXRhbCBtZWRpYSBsaXRlcmFjeS4gSGUgaXMg&#10;dGhlIGF1dGhvciBvZiBtYW55IG9mIE1lZGlhU21hcnRz4oCZIGxlc3NvbnMsIHBhcmVudCBtYXRl&#10;cmlhbHMgYW5kIGludGVyYWN0aXZlIHJlc291cmNlcyBhbmQgYSBsZWFkIG9uIE1lZGlhU21hcnRz&#10;4oCZIFlvdW5nIENhbmFkaWFucyBpbiBhIFdpcmVsZXNzIFdvcmxkIHJlc2VhcmNoIHByb2plY3Qu&#10;IEFzIGFuIGFja25vd2xlZGdlZCBleHBlcnQgaW4gZGlnaXRhbCBsaXRlcmFjeSBhbmQgaXRzIGlt&#10;cGxlbWVudGF0aW9uIGluIENhbmFkaWFuIGN1cnJpY3VsYSwgTWF0dGhldyBpcyB0aGUgYXJjaGl0&#10;ZWN0IG9mIE1lZGlhU21hcnRz4oCZIFVzZSwgVW5kZXJzdGFuZCAmIEVuZ2FnZTogRGlnaXRhbCBN&#10;ZWRpYSBMaXRlcmFjeSBGcmFtZXdvcmsgZm9yIENhbmFkaWFuIEstMTIgU2Nob29scy4gSGUgaGFz&#10;IGNvbnRyaWJ1dGVkIGJsb2dzIGFuZCBhcnRpY2xlcyB0byB3ZWJzaXRlcyBhbmQgbWFnYXppbmVz&#10;IGFyb3VuZCB0aGUgd29ybGQgYXMgd2VsbCBhcyBwcmVzZW50aW5nIE1lZGlhU21hcnRz4oCZIG1h&#10;dGVyaWFscyBvbiB0b3BpY3Mgc3VjaCBhcyBjb3B5cmlnaHQsIGN5YmVyYnVsbHlpbmcsIGJvZHkg&#10;aW1hZ2UgYW5kIG9ubGluZSBoYXRlIHRvIHBhcmxpYW1lbnRhcnkgY29tbWl0dGVlcywgYWNhZGVt&#10;aWMgY29uZmVyZW5jZXMgYW5kIGdvdmVybm1lbnRzIGFuZCBvcmdhbml6YXRpb25zIGFyb3VuZCB0&#10;aGUgd29ybGQsIGZyZXF1ZW50bHkgYXMgYSBrZXlub3RlIHNwZWFrZXIuIEhlIGhhcyBzZXJ2ZWQg&#10;YXMgb24gZXhwZXJ0IHBhbmVscyBjb252ZW5lZCBieSB0aGUgQ2FuYWRpYW4gUGVkaWF0cmljIFNv&#10;Y2lldHksIHRoZSBPbnRhcmlvIE5ldHdvcmsgb2YgQ2hpbGQgYW5kIEFkb2xlc2NlbnQgSW5wYXRp&#10;ZW50IFBzeWNoaWF0cmljIFNlcnZpY2VzIGFuZCBvdGhlcnMsIGNvbnN1bHRlZCBvbiBwcm92aW5j&#10;aWFsIGN1cnJpY3VsdW0gZm9yIHRoZSBPbnRhcmlvIE1pbmlzdHJ5IG9mIEVkdWNhdGlvbiwgYW5k&#10;IGJlZW4gaW50ZXJ2aWV3ZWQgYnkgb3V0bGV0cyBzdWNoIGFzIFRoZSBHbG9iZSBhbmQgTWFpbCwg&#10;QkJDIE5ld3MgTWFnYXppbmUsIFRoZSBDaHJpc3RpYW4gU2NpZW5jZSBNb25pdG9yLCBSYWRpbyBD&#10;YW5hZGEgSW50ZXJuYXRpb25hbCBhbmQgQ0JD4oCZcyBUaGUgTmF0aW9uYWwu||MQ==|aHR0cDovL3d3dy5tZWRpYXNtYXJ0cy5jYQ==||"/>
  <p:tag name="ISPRING_PRESENTER_PHOTO_0" val="png|iVBORw0KGgoAAAANSUhEUgAAAjQAAAECCAIAAAERJervAAAACXBIWXMAAAsSAAALEgHS3X78AAAg&#10;AElEQVR4nO29DXAb13mwC5KSZXEl2rSlpf5saynLlmPAkX9UIq7tWETGiW8NmE2+TgCqmdglpTZf&#10;5xLkvZ7pCOTXpi0JNTOeK4K97TdXImN1WhH0l9uWBtLJF1+DdpOvDRg5sirAkmzLWP9IlriSTZXi&#10;UqYkiHfAVzo6PLt7drFY/PI8o9GAwP6c//ec933Pe6rm5uZsFccSZYb6P73c9cEsfJ5rXlmOOSbr&#10;qmrsovKisstbNf6HapZsNlv9L6YLlR5ruJkrrSzZbLYLV8us71UbuCbD6LmreU6JlRjN1e8mLsGH&#10;fYee3HfoyRLPlcoYSOA99G34Yu7e9v0T/zd83nfoyV3bflmwVGaLTl2hLP3D/YlX/mVgydvXCpOs&#10;HDHaAm022/fXfliaeVByvQXGxw/NNW8jhkG8oogbofnFxw8Zf5OzaZu1SaeQkcLvHDk6OzsLb63/&#10;xTQ+jnsPfZvIUk3LWZvNZv/ZSzabbeCRF5ob7Nv/+Kdv/s1z9NdA/guWsUxdzc7Oor8nn1qB/5ye&#10;WpClqlWP4392HD6w+qdP22w23Yw5m7ZlVbE5ojMG1rScTY+uQZ+JX5PPvmx71nbkg8+3br6zYCk2&#10;xNzc3K/iv/5V/Ndz8zznfv459/NzN8A/K4GLzx+fiH7/IOUyAL2iAKiPgV7fDpvN5va0GCmXO7fw&#10;zx1oLXRtUFFvgbIs43+GwyPD4RH4HI2MKnPr9rQQ30cjowXMBYmmvIKEwufh8Eg0Mgp/Brp7INHK&#10;dEcjo8Fgr5H8xGJj8KE/NOD17Ugkk1Ai8L8sy+H5QkTFpFqO8GH/4JDb0xK+UejwvXqulCkLdPcE&#10;unscDjslrW5Pi8Nuj8fHdXMVHx9H2RsJH0RvhArnOM7n8+LJcDqbiCe0+rxQNE5nUzQyCte7PS2t&#10;8x80x0AiY4lEEn3v9rRodblEMtkX3KObq+7AbvwtDvvNwlKtanQ9ArKheS8xBlIYHg7rXnM0kTA4&#10;Bv7qV3GtKycmJrJ9OAHZAlOiCFXh9rRAF1IWD4VAoMfIyOn2tIjzL4LXEb/yPO/2tMA4DF2OaB3o&#10;T7enxe/vkmUZ/Xo9zUp5tTvQjXIO8grk0oepFJJm8AFJM9XvCdGn2hx6+4J0kQjs2z9IqSviCc+5&#10;n1cZLRKJTPHsHxxCBRMK7bXZbH5/l8vVTDRi1ZqBvqc6ThJ0B3arXiNJUn9oAP25s72N6ELE64g/&#10;yVyhpEQiUUhxNDLaKAjwodPfgTcDyqPxdqIEDcRa8DyPvytbyFyhnOjeSa8KGHANTlDC4RGQ+7HY&#10;mCRJbk8LiIeUKBrLBQmZq53tbaiM6XlDHVr1p3h83HgBDYdHOI6z2WwuVzPP842CAOKhURCIWY5R&#10;jI/sOWLiFVpDvC5ZrPALD8/z5t5ZoFxNTWmqUPPBdT17YRaqBVvh37Qe5DVjD299aNmyZfl7PkFl&#10;2q8qMFcqyxCkEqwEe1ylGeO0zFYUc1ZpYkhGlVeurmep7KqCgr61Cgesb4+u/4NH171YnPQawKgB&#10;Lj2VGFq/Gb75zekf33fnsyuXrSl24tWh9aVb0jIy6mRyj5newkd/r9ApNcz1LKmO1N8+/D34gCw6&#10;KFfrVj5cSrlYAM3uRvD9tR/+3ZlN8N1zWwbOnTv/YSqL1WhBzVNo2jrXvJLI1b7Nx2qr0+jP72+6&#10;XLPt0DffCg7MG92Sz768/Y9/arPZDBrdCsP1WkJFuKAFNv9/yDAF1DyTSdnpS1+YSFt8/FBhKkpH&#10;1OImNvQ5Y2W7wZt/85xuFRUaQk/wnPt5pAMglI9K4Nfo9w/q2toKo/AAVORSW/uurAxK5WFlI5Ry&#10;hPlM+Wsw2Ouw29H3JWdiQwmCD5Ik4QpKpLJTNbFlmxlkU0PKSqTB9fu7At09be27UqIIqmZkmEMq&#10;f3R9ODzi9rS0te/SHB5afV6UuIn5LOna1yiaZArwFo7jJElCDR7+n5CkYF/v0OC+RkGAzCCrXH9o&#10;ALTn+PXRyOg3XM3h8Ih6w8NtM3CzQeMarrnPCp/Pi79UqdfHTWxKTTrce/0JBjWjRxOJ6elp/E/V&#10;a7RuJ0Y83CBEwYgtD9i3f/CNN2LwWUX9rzRjQV2BLhuvOgJ8hKCTSCSRLUz1lkB3Tzg8gszYuIEP&#10;vkkkk8g4Aka62NgYaOczugdcriPDuyRJYLHD2xthdHI47MG+XlWnAviT4zgwRSu9kHALPyKRTDrs&#10;dlmWOY6DLCUSSeIyt6el09/BN/DJRBK11bb2XQ0N/PWLlaKWsP9NT09rWf5UTYPET6oNL6+oWNOG&#10;Bvfh7YHjOGKgQzZf9I3L1axqTaM3PxMjpBFU+hLP83Tx4vd3ESJIOQQZlFGok6REEfeuQL0IRE1W&#10;qAziBs3mlJ9Gwge1TGxagMksHB6B7uGw26OR0XB4BJpMdhTGectcXwJLe7aUtAUNzOzZUrgs1dUV&#10;SBF9U/eQ7zd95YEt+X4FcF3N//77J7+YnMzfawrtw1ywlxWGyjQEVh46WnHCm17J5FMrbl9StdhL&#10;Mf9o9qdsrU5latwtF1TqybRdkFVV/iDnerkYbyvJ8FtqWDwnZ1WVJ7JzGDDOR5O/fP1kQHl5KW+K&#10;LWUMBS3Qwv7Zq/bTr+I/dq3/+NEVU/8xfceRi/VXH1PvrKyqTED2J6WRXQvc6wPx6Iopm812dvZW&#10;cJrQqipGtqjPy3Wr6smTf7V+8tf4N7XV6X2bj6E/kRsIUVW7tv0yf8qcAjsLF5Kb/QkV35Kamrnm&#10;R+i1Jd+ywBVfuTse7f+feejI9OUza+f9kP725Ouwv/yVph9su2NTfPzQkpqaxx57hEiAad45chRu&#10;LaSSqjCQzv6qOcSDByGuTm3WTSHu8gI1hJN89uWde35x8tQUfPfEV9f85a7Hcsn11NTFY8dPZMxK&#10;tbUOx4MFKcACYWi+13nXLZ133aL4+qztylT6X+5Tv6f2LvCt0mLl0uWZDcO7nwIfMpvNlmMl4ep4&#10;eWYmx0eVGob6Uz4AYzky2//0hWFLHJUKn5HCoNOftGINpETR7+9Sfm+cQKAnl9sXG1msc5FrhpZl&#10;Oh4fx/fuIy8PdDvl4f/PF//DZrPdk3zIYbfjjQCxyKvT6PoGvLBwDw+lnwxUEnhEOJ1NyIsIbcxF&#10;v9KDUDQKAviO4M4VlviFQLAAfKu/iScQ31A2gef+OoTRekJbuwGikvC0Ql0iZxRUf/hdwb5eyrv6&#10;QwOx2JiqS1ouwHjQKAgcx6n6bMEHoiuDAw2lMlB8EeJ75euQLw6+xR2FR0AlCR6XyPeRFoxFi2hk&#10;dCR8UJlJ5GgGPkrwD/UJj8eN51kZmIcAEoqeY9WIh3vhwQfwHMLdalHgF3QluP9C3CBUvlBteI3C&#10;eIO7IilfB4+y2WwN2EZwZZwZiGHR6e/Aq1Nnvkf3pibCDCjbVKe/A0XO0OoZuMwDF26/vwtPosvV&#10;jGpO9Qk4lTrfs+EeW1pOW8h/8jn389/1tubiGpZv6BnJFiMBYlSvITycjcdh03J41hn3kITweNzg&#10;dGaJVDSI5SIKQA+EcZjyfHCIhM+4+yd8SYRIwoWcKiCng8FeiG8Dl8AHlAbw3MfdTuFXo/Nyl6u5&#10;URCQpCEyTAdN0LViBaGf8CGOiM2kFVMOH1oN0unv2D841MDzWtNOqIbXItFOfwcSvU5nE0xw8MUG&#10;AH7jyBFda3zGg4N5PG7YqrN/cMjjcUOSwKcdz3U0Mgq1q6+P0C1cVFJe3w6YICgllq54U71S+SX6&#10;pjuwWymBF68+QnWdRGxHQM25sVFAG26UEIWuXMkamSlEI6OwjQhfUBucECIPb5xAdw99kVAi0OST&#10;39+Fb62xUFSkRDGrMFl4TLq29l0cx7UaiJen+0ziz8w+lxv7DtDypa19F9rxproDMdttAeYwqoeF&#10;7TqCIOAu7CA20f4nWHvj3xDKViQhoQnjtxOPQsTj45mtdQ47PrgHunsSiWTrws1sACUjyvCpaMgl&#10;tkYikUNshUJ/joQPwg4wijSylqLpy/NEpcon5r9QHlyvJ2RhK2RIB8upWGUE4cdS1pWEqLxKYvtq&#10;ygZWT+UBm0eUB4b0e0pHvr2bl6l5IDHyBW3cu3B1TvfgOLbnqTBo1pPujk8Eq6oCYNK/nIBVVb5R&#10;mUc8/Ous4+2z7Wn5RqWejkybOZWQVVVesXJ/LiN/WLl+YnWcPxbUk7kRj1Hoetp+uNK2o1QMC/QR&#10;1h4cfuDws5fTN5fJbPt0LuRLv7fv0JN4JaFDEBjmWLDONa6DQDSf+FP+4k0fI9io+/d3P0xUEoL1&#10;KnMs6E9vPlKb1UO8h76NVxLi2viULa11E8MMC+pp64oshkHV+BGIJe+oTx3PXHyH1ZMJTMqnDQuD&#10;RwBEdAL8yBfE2hI+KKWUIevJoEb1iZN/taiKqeio2Am3rqg2seDFOxN+LA/Oo+v/IH/eMnjIkMrj&#10;Zn96++3D8fFD6XT6nd/iss2mVjyWKkyR5Gj4PTiWLE/+QFfTaUh/Ph5edFSiLUM50ufo+CRCWUmI&#10;mpazZy6+g2QSCsmSfPblD1PiuXPnUZ1NTk6+9/5JS0qjkv3C0Fi0qVFYvXrVzZ81VKuoniiVRI+b&#10;AwdGTV+64n7p5xmv7pe/uWL50lxygg+nlVdV1fj5yUtqavBKgmmF6sziye/+j3+4P0GvJJwfHX9N&#10;9XuoJPyDaSqyGyEy8wiI3WSz2bTksGpVpY/oPBrvTCemPiN+PfTFh9vuUJlrMFQxr9/Dq0H311ea&#10;fkBckI9KKtixEIUnp/iwmcqY+TT9+oIBp2rV49VP/JPy4r6HvN1Hr28/+tU3/hI+lNw5hqVKznF8&#10;a++idyzE8+sfe379zchtsDGN47hGQfjVX8U+PzFRggcblg5G44VRTqrKJV4Y7NODSmJQMCqfiDA8&#10;1sZ0qLu7ntURHaPjXiQSRTtz8b3mlvDUXzxbuByXJ2bi7+GRSYgL8D/x8ZAIzaca60AZSwIxNLiP&#10;53nbIsbQuIdO96QEzVENbAYfUqJIdMFsh00TpxNWGIbqCUWKQbESiPANqBxVgxuikB5Dg/uMxGkb&#10;GtwH0eOikVGIBmSVRIT0B7p7iFhuuUBJmPHX6ebO6DyCKFwicAOKLIdQxhziOA6NXfSq4nme4ziI&#10;uqF6OK854LROiF4BycMjlxCBTLy+HW5PCypfIsaJMq6nMgiK8nUQMkT5Olii4IFM0DUoIFUW8onj&#10;OCJ8kRJKuxgI7TX4ojzFI0NdE0HE+UABfUKhvVDEKJgX/ISC7BA3qpYJ8br+0AA6uxd/HfEnDCf4&#10;mfopUWwUhCz0RpB0ImQYgcNhJ/6h34e1Q3fioEoyOEgap79/wSnm8fi4alhNCOgDcXOIyQtUkmpk&#10;JqXkJl4Xi42FwyPh8IjBiD8Ohx2uF1Ni1voI3VLDYzrB+dh4QtExyEZ6jOUTvFafNx4fhwDDHf6u&#10;xkZBNeIYAIuQvuCeaGS0098BefH6doyEDyojM8Gv0cgoPF/1ddHIKPQMt6dFGe5HSSw2BqUNjen6&#10;AehwmVZQN0pUNspkGoV8g3BEqqlBR6ijR6HPTmeTx+NGYc6NtJJjx0+AjaYy7U+WoFqIID+Dfb14&#10;x7LZbCFtWYWeE4+P45W02LE8purwcPiNN2KqPx1NJIjAqRSMX4l499hxekaMxHtVMjwcVn6plcdc&#10;XoQOSVe+Ub+edge68Ti+H6ZS5lJQAOj1ZLDs0GUdHZ2mk4y/a3g4jP7ct38wX3F8CdECwRMLMAgF&#10;unssjMxIrFHg4fCTlpIlFNqLrod5IKQH1jTwP3wD8WS9vh1t7btUlWrRyChMB1bcGP9BR4MvpwLd&#10;PUiNgB6O0kmb7+GvDAZ7B/cPwVSnURByKLHiAOvlaGQUzaNg8g3h3I3M/v3zczZCiYXfOBI+CDFR&#10;VZ/W1r5LluVoZHT4Rox6uMzr2xEM9qJb8BjO0choIpn0+Ww69USctwDCH0VZRW1hJHwQNQSns6k7&#10;sBtvnij0IwQrxp+vGu5XS0+IVMC4qtCEfhZXncDnbFUeSuULWq5SEkNEaUYTq5HwwXh8XKvpO+x2&#10;GAlo4x56K152yrk/HiAVP/KE+FWp46KoblWRJInQ55rQz/p8XggFmwlLrRHBFxaYRExRaENuTwsR&#10;TXv/4FA8Pt7q86ZEUcuSoMTlao5Eov2hgZQoOp1NKEn4hbCghkHV0PoJR9kJIDw5fiVEbiUWWLHY&#10;mCzLoM5AKyrlvegWdI1WlO1Ad097exveEvO6flLGky0kOvMIZUx1pWyHa/CkQ59D30DPdbmakc4J&#10;NWRCc9MoCEZ0RdcP4+jrLaSkpKjyCoCO3gidiaOULtliZOZGWf+qngCDhJ8RiH5grTI+3xjVR3T6&#10;O/CWnq3pHZWvx+OORkbp9UGBkNW5xA6HSlKekVGa6K+fVGW16QEH9Ju5jFeEHp1+9Ihx8KUSGtth&#10;XoDOLMHNnqjloYj0eYU27qHTpZRDls/nNWinIEA6Y90rM1PSRBKfl6O7QBWNLsu9fFKiGAz2JpJJ&#10;ZDSCduBw2OGlsizDsWNocAbdf2T+rJTcE6ALrT9pCUwToxZ6lHF1BkX5PxweyerYB10aBcFht8M/&#10;/Fqvbwfqu8TayOVqbmvfRbjL5Q+deQQ6xABm8T6fF+VEaR7V+gZGOThLKZFMetxup7MJH6+UN6K3&#10;B7p75GnZ39mBEhOJRPcPDqGDFLJC6RuaSCRhfqFcBqD+1Chct1T1BfdAP0a9rTCdSX/9VF4U0v4E&#10;p3UUbI7O4i2bxOfzFnIhxeqpPKiupG1DaGNk5ZGpp688sAXy9fbbhys1n+XOgnHvajo9M1OuIfgq&#10;4xAXLVTiEpQ7Fbmh+np/uu++e5fU1BQ7MRawrUJDspBx5st69Kjg0ATsXKHygK2fygPWnxgMy8g5&#10;fIQaF67OHZm+9tGlTAy/jcurN95atfFWNr4yKp9cu9NHX157+NczJsLTi49zrI8xKgyTk72uD2b7&#10;P71sSVG0rF7yz47lrF0xKoCsu1P+DnhiBxwyyp0sulNhTkpjnYpRvhhavbx1IV2wUwerxi6Onrta&#10;mHcxGNai353+XLxc4AMLfzdx6cXjXxbyjQyGJeh0pwNnrvxQnC18UR84c8UqVQeDUTB01k7FPVma&#10;raMY5QVNOhV9xrX9HXYqNqOcoEmn4oomgC6gEhM/+Xjyl59dfOeWmhXr6h5+dN2Ld9ZuLmTyGAyc&#10;8utOH03+8vWTAd0b2aHkjMKTF589EzzyyY/vm/ip8r701QvVj4SqVj0Of+479KTBZ+879OQtNSte&#10;eORnRcwUY7FBk04vHv/ywJkr+SuQ+hnxm+/+n5QLHqiVu+9KoT//7symq49l7ebHxBSjYBRHsyec&#10;f7NJ/Gvdy/ADef9Rumc6fV2WZtWpWHdiFAyddvnKA7danhLvoW8b6Uu/z5/B/0R9KTNDffta9WdG&#10;faPOXHwn+zQyGGbQ6U4vrF36Q2GZhSWLzuun89Rtk9+qP49fsr1+waG81Z/NVU8Y6lFrVz5sVeIZ&#10;DDr6qog/E275en2NJX5GGyZ/beSyrvUfP7piivjy7lvle5dfPHnppqKv+tO5aw1V9EfBTG9ycvLM&#10;2TI4OJmrrV29elVtbW0JpIVhBs2106nTn506dXrjPXevWdMA3+S+jmo+8af8RZ0Yu/h6SZW/O7MJ&#10;fZ3+SvWcRtu7s3bzdx78McpIjikvCktqah6r0FgylYpKd3r77cNX02n8Gzz2TC6dit6ddDsSztnL&#10;y3/++TqlTgL1Ii1QHFKcDRvWz4fqmyrNaH3bHnukpiIiTVU8hkJOLampcTgeXLbs5iLK3G5cVc34&#10;oyumutZ/bK6ca1rOqn5v/9lLqt+3rN/W+9B3ld9PX7py8tTUvRvqVixfai4llpBOp997/wPVLr12&#10;TcM999xdxLQxjLCgOyn70v333VtfX095TraxItxH/4iblWqr08GNJ1ctzclnvHp7rOq2B5Xfa/Ul&#10;RPLZl9Hn7X+sYjt+82+eyyVhlqCsi688sKViYvZWKje7kzLG6MNbH8IlknEgkhG6fOuK6tuX3NQZ&#10;XHvzG3P/mespJTXPHLLV3qX8/sXx/37oiw/p977S9INtd2zS6ktAafaoCo74WBnc1Owp4/Wa60s2&#10;m+32JVVP364516/e/obtylT6X+4zWYBLb6v5nfe0fmzZsE23O0FfyvTzzXce+eBz5QVPfHWNybRZ&#10;Sl3dygqOvF6RFMlnb2kdLHvSr2+zzXxq8KbqLS9VbdGZyD2//jGbzdZ9VPMIKnymt7fza9OXrrhf&#10;+jl+QfTlbxZ3BcUoX25O9oo+tZj75NW5D/fj88Cqtc9WbXlJdYFkhJ6jr46evp6pvoe80NPoXDov&#10;vz+aqLu7Xnjm/rxnWA+lEpJN9kqcnLqT8qBGI0cCpkSROBu3kIegEkfr4Yev/fSFYfynurvrn/qL&#10;ZwuWMCWsO5UdOU32AgGVA2bpJ4m1te9SnlVflFOcGQzLsX7tRDmJ3uChq8XiuQOtU59MwmTvvhZH&#10;KSeVUZrkRRXh9rR0B3bDqbKALMsmTluPxcaIc7cbBaG7ezdxqLASOEUX/zoY7NWdUt48zX3CZjv0&#10;ant7m/IE83h8PBKNwlm6CKezaWd7m26qGBVPvjR7fcE9jYIAR4grewWd/tBALDameklKFNHB/yPh&#10;gxzH4b9SblSdlxIQnQRf4EmShN6rJB4fRwfKh0J7lZ2QsUiw8gwLYo6XEkW3p6WtfRfRl+grJben&#10;hegSLldzMNi7s72NuNLr24E/WXkj4HDYc5cbPM8b7CR+f1fBDt/XJRKJuj0t8K8vuKfwCTAyvQ+H&#10;R8ytAoqeOyUWS6doZNTr20GM68QFlNuJYsVnaA673eNxE9fEYmMuV7PDblfOJJWyS0sRYhCQtKoQ&#10;4jcSiSo7f4Fxe1pcruZOfwcUGpASxQaeVxZLcfH5vK9FolklIX+5o6z8jWD9CUsj4YOqjcnjcdMT&#10;GlGUaSDQg4Yf9E95DTExs9lsnf4O1WIdGtyXTVYWIEmSMjHwL6upbAFwe1pafd5OfwfxqkZBQMWC&#10;i9BAdw8q2EQy6fa0oOEJ/sTHIDSthQJBxhJZlt2eFlSJfcE9hMTA69fr23FzpTrfZuADXr/4BThG&#10;ckekBH8sVBk0GMiC1gIBSU6QfqiNUR6el7WTx+P2eNz4a1RlBQHRJXKBb7BSK5BIJo0svUoK3fmt&#10;09mEKkh5MWrfDru91edta9+FhsLY2BjqJw6HPRDogZ+8vh34cNkd2E10D+hv6EZipQpwHAeSZ2d7&#10;G7IHKqHnzu1p2dneJjQK0NU9Hrc0IfWHBlAPROnkeT4Y7A0EelyuZsoD8XzRH55HJ6NoZBSKz6D0&#10;9Pm8w+EFzkGmxS6qYwLKOER/Gv6n6tBQUjYAKHnKohEGeKKVGHkyMReKx8fxXhGPj+Pq3DBWm3Cj&#10;z+elvxF1Y+ifrT4vPp0zmDuHwx4fH8dvpEzUs4X+8Pz67GXbHzr9HYR2ged5fIYmy3Jb+y6QY7gO&#10;DXVd/F4YI6GCKUq/bEmJIqFzL0F7WjQymkgmCW1kq88LDRqWuGjwasVaOZ1Ofwee2WDwpgCJRkb3&#10;Dw4hwcVx3Ej4IHrFSPggfqNW+8YX3hzHKfuSkdwF+3pxSWiz2Xa2t2k9igDEI/40AvrDc3IyIpqR&#10;8c5Dv9F46/R43Pg6zUSzxp2MtBQhSiuWLpb4eTAno7KjVKLA4kBbpFirCJGFoN8IkzQTXQ6WguHw&#10;CDEXBUBIlrjDB6MwWOxRnkgmxZQoNAoFdmytSHKRTm5Pi9PZBJOQ3CtCOVgoRzS3p8WI6wmo7BKJ&#10;JBLgxnXToBNSvRgGu6HBfcoFVVYLeGVSYYKnTLYquUqnlCj6/V1GrlTNapkCJYunvXS8eGVZToki&#10;CFWbzdaAlXkimUwmkoIg4AoD+B66AaFLwFFmkGheyr4Ui41JkuRyNfM8nxLFFRwHDaD9xvwcJRW0&#10;ZA08j1oIJJWyfFKlrX2X09kESkXk2ga6O+LyeHxcFEWPx63UKsFPkGz8+3aF+QcyaHfYUcZzsju5&#10;PS0G+xJkFcqOkVc4joPaddgz1QxtAqwrDrvd5/M6nU3gsIJSAfY9WZa1+pIqMGYjCwzeZN2eltR8&#10;i/T5vNCX/P4upAoaHBwanF+LqiYVgKR6PG4iqXSikVGH3Q7Xh8MjhO4epQ1y6vN5YfKPTGdgUIKf&#10;eJ4n9JYo2QjIoMNuR64/5qWT0odNmXTcYoP/SmyUQp07Hh8Ph0eg14HZm3hgShQHB4cgkw6H3eN2&#10;01sADHLodQ67vcnZpOUupJWqWGxsODwiSRIolDLD3jRpIsPvVU54JEmKxcbgGnoa8kGgu8fhsOOm&#10;lUZBaPV58VmWaelqd5CZBf04nsFGQXAoLtMCRArP89+YT3C2DhPI5klYAgCYvBE+NDCBhGTjwtDp&#10;bNJK9v7BIeh4jYKQEkWo305/h/nuZMRbx2G3q9aT0pKj9BKKxcZgPAM3IqV2IZFIosGDMIZoeXAl&#10;EklcnUCkjUiVUvlOcaXFv0ePVdXOE2kAhbLqM60i2NcLQzI+sRkOj+TyXmj03YHdynEBnIbcnhbQ&#10;/cCVxocPeCwaJT0et4m9CFqjAxQF/isqFjB7pkQRJVWW5UQiqdqjIpEo/pC+4B5wFjHfnQgbEb5g&#10;5ThuZ3sb3dKMQy8v1K8o4GVkfMZCXz3nqKxT+gdCxRCLrjz1JaIRRCOjsizDasfhsHcHduOtQVd0&#10;ZLwfMJcfmBQQTRZ/CJ4pjuNgYOruvr6kERZ2raHBfWBugrpANiVJksD4g56cmRxqJJXnea2fiLui&#10;kVFJkvr69qREEV9ooVLy+7tgpkr4BOLJBiNbJBLleX5PsNfn84K5LCfNnnE9BDFzU7ZUXdMTsYFK&#10;OfBnpVZSfbVq/+E4bmhwH7FgNaKKIJ5mYuNG+dqdCLesAkjgEiEnzV6jIEAzkiRpd6CHMv0DCUO3&#10;F+EofboImdPp76CLLC03COMyM0d9ncvVjCcAH3c4jhsI7a3g7YZak/yKxxozrm5J1QsAACAASURB&#10;VGo/UTZoSZIikWhWqs9s0d32a9zVKBf3c+jwnf4OYrsKAK5S8NmIc3C2gBFGq0EnkknkfI3bVRi5&#10;k2t3oiw/oD0Rc55EMpnX7kT0JdW0GVwUWSI98EkOmrLjF6gqc/MKsoSiciAMnbhbCV6AUNcNPN/W&#10;vgucswgHFGJowLcwI2cu0Lnh7nBwWWVIM/PdCY27aJZMaCBUnX3wlV8BUC5XKHvUjaOUJ0gjFA6P&#10;QFtBCsZOfweUCc/z4PqJFEHFJRoZVUonUOqgSozHx3E1D3RF9KfL1YxPnr2+HagBuD0tQ4P7lJ0E&#10;1BK46bNi+pLFPnuyLPeHBih76QqwHiUWXSZ0rEbIzOLiC56ML4188xuE0EqSXiYltTcWLGPhha6J&#10;uL857kKunJs08DzkGp6jJd6hRyEXyhwn1SWFea+IkfBBGKh0N3LzPA9XFqDpBPt6KS/S3RFsEFD+&#10;Uq6FgVlphsaBhxRX5cVxXCp1c/LpsNsbBeG1SNQ3Px8Dv4EJDQ0TzFpRX0IeQ9e9HBx2fFKdSCbx&#10;oQ12iPj9Xa3z/gd5y1+hKaGgygyCyt6g0R8aSCSSlSSaSnSDBqOCgRUBJZ5HWcO6E6OgcBxXYHVU&#10;Ibm5dmIn2zEYOXKzO92hOLRzdnaWFW8RYWellR03u9OaNQ1E4t85cnRmZmaxl1CRUGqGHt760KLJ&#10;fbli6OT2ZcuW3X/fvbW1tYu9tPLPhynx3LnzytdsahRWr15VcdmtNMjuZLPZ3n778NV0erEXTCnB&#10;LBblgkp3Aj7++JMzZycWe/EUlSU1NY899sgiLoDyQ7M7EZw9O6E82p1hLXV1dXUrVzIVa/litDsx&#10;GAxdWHdiMCzD+gNpGIxFC+tODIZl5MVn760LGT37v06mv15fY7PZnr69hlUYYzFgzdrpoy+vvXj8&#10;y7cmdaxVT9fXvPLArRtvZSKRUZnk2p26Ppjt//Rytne9sHbpKw/cypoUo8Iw353+XLz8QzEnH9nO&#10;u27Zu3kZa1GMisFMd7pwda7+F9NWlcDkUytuX1LFWhSjAsh6GTN67qqFfclms9X/YvrAmSusLTEq&#10;gOyk04vHv8xT02erKUYFkIV0yl9fstlsB85cefH4l5VRpoxFi9HuNHruar6nZAfOXGGzPkZZY3Sy&#10;VzVWoI3WTDPBKF8MdaeC9SVgrpntUGCUJfqTvT8Xs7bS5ghbRDHKFH3pVGDRBDABxShHdKRT4UUT&#10;wAQUoxzRkU5FEU0AE1CMsoMmnS5cLeZG3SPT14r4dgbDBLTuVNwZ14vHLhXx7QyGCWiTvSLO9AA2&#10;32OUF2wnH4NhGaw7MRiWoRkrohQ0AW9dSFPiTFycPfubz3780eQvL6en1618+J76Jx0Nv1fYBDIY&#10;C9BcO711Ib39cJGPz/ihsOzPhFuU3ycmfvKrT9QPb76lZkXrV39yS82K/KeOwSApv8negcPPavUl&#10;m812OT194PCz75//WWETxWDYyu8wz32HnjRy2Vti0Gaz3bfq2fyniMG4iWZ3KuQuCW5WevLkj26f&#10;EYnvv3M2dW3yuepHQvDnP777B8af+ZYY3Fj/JJv1MQpJke1O/MV3m0/8N61f/+H+xPVPS29Lf+s3&#10;Bw5nLW12bftlTuljMLKhmJM999E/4mYlQ5de+c/RIVf1uqXXGrKTmZfT00xAMQpG0VQR3kPfNtqX&#10;5plOL6n+dK7mWHbq+3/XVlowGJZD604tq/Mlu7yHvq17zT3LVDwGq2ZsNR9l4ZjLVHyMQkLrTnmK&#10;1PWdw98zctmutZ+qfl91fq6qyL6EDIY6tO6UD+Uef/HdpWnZyJWq0gmoeY/t3WCUIjprpx8KFscQ&#10;p+jxcJ66TeccXoNTPqaHYBQSne6k6uNjGuO6h11rTtEvqDpvqDs9uj4LUxWDkSP6mj0LBdSTJ39k&#10;5LJv1Z9XfnnvcnLBVGUgjAVzimUUEn3d3Z8Jt+R48AxC6fegyu/zZ5Rf//bt0slLC3YTVn82l95I&#10;W93dWbsZPhw7fsKC1OefO+rr16xpKIukMlShdafZ2dlly5bBrtiC7czdt/mY1k+/fbv0bxd49Gdm&#10;vkftTt958Mc2m+3cufNTU+WhCpyauvjRx5/YbLYNG9ZvWL+uBFLEyA7NyV58/NA7R46iP//ZsbwA&#10;JfuHa07VVmueCHrv8ovKKZ8WLzxy3eL0YcqQSCwpTp06HR8/NDmpo49hlBoqPnszMzNHE+/CZ662&#10;1uF4ED6bO7cTh269feq2SV0NRGbmJt92aGoVfL76mPpwoOqq986Ro7Oz1sxaCwZe/ozSh+xOeF8C&#10;NjUKq1dfb745nklD6U4G+xLi55+vO3t5ubI7PS0EKPsy0un0obcPE1/W1a2sq6sDmWA8AQWD9agy&#10;guxO8fFDysQ/5HiwtrYWPo+eu/q7CZMhu7S60x+uOfWknqFJSdVt9urtb5y5+I7NZltxy9qVy9ag&#10;Sy5eufTMvwYvXrmZzm13bHql6QfwGeURHykQb799+Gpa5wj6AnP/fffW19eXVJIYqizoTlrTobVr&#10;Gu655270p+mzcVW7077NxyjrJQrVjr+s2rRT+ftrp9/uPjqiel/y2ZdVvz/ywec2m23r5jtNJMNC&#10;zp07r7XSczZtK27aGEZY0J2UomlJTc1jjz2i+hwTJ7c3iX8tnH8T/fmt+vOqOnGD1LScVV548cql&#10;r71Bc7wgelRX/6+gLwFbN9+5t/NrppNkCadOf6acdjJdX1lwc+3x/vsnlQnW6ktgj5prXpmVkXdc&#10;+N/hw1O3Tf7D/Ylc+pIWz/xrkH7Ba6ffRp+JvgRiqqv/V5anKis2rF+3YcN64o7SXNcxCG52py8U&#10;atlt2n0JAZ1KfJwzspvj6fqa/vvP/MP9iay0DqpUP/FPqt/j6yVV8Hkg0ZcoXxYYJojKFFofqKnR&#10;jHFHsPHWatww9daFBWuhBbHyHk6mR9doPCYLqlY9nuMTKN3myAefF30dtfGeu8Gki5iaulhXx6JM&#10;lzSa3emOHFRJlFiToEK4ljDkV66F6qqpwlizpoHsThdZdyp1NL0iarnaPCW9atPOqtvspm+v3h7L&#10;5e1b6q7Poyjyp+iiiVGmFCdWRPX2N6rWmgmCV709VnUbzabZsl5HofzKb/0AfVbtNk981YK5KGNx&#10;UrTQK9VNr2ipE7SoaTlL70s2m633oe9Sft1St27l0ptrvL2dXyM6zxNfXfOXux7LKlUMBuKm3Ykw&#10;OhXM0HHtsH/uk1fp11Q/8U9Z6R7sP3tJ+SXuGEFw8tRUxsV2Q53xVxSAYtUIwzTFD6qcCfL6SMg2&#10;8+m1Ey8v6Fe1d1Xf/d2qLSodQ5fksy8f+uLDnqOvnr70RWZHfYO9z/FdXC4RoI70/mjiyszlxme2&#10;LF/F5S/LjEql+NKpkMiynBIXePE47DeVIj99YRh9vuuJxq+2O4ubWiadyg7z0iklirK8ICYR3jQp&#10;JJJJ4keDN+ZOShQDgR78MdHIKHwYe+k1/PtP/1eq6N2JUXaY706Dg0OJxIKOwXHcSPgg/a6+4J54&#10;fJz4ErXpIjJz3lC4MgaDgpWaPVmWlV0lqwuKSC1bLDFyxmJFeV9wD+VXr29HydZY88vP43/e9URj&#10;8dLCKFestzv5/V2q30ci0RIvo+cOtN7X4ljzyAbXy8+zhRPDBNYrylOiKEkSz/PE9/sHh0q/gu5r&#10;cZRAKhjlSl7sTm3tuwjtQlv7rmwfIstyf2iAWGvtbG/zeNy6NwYCPbhC3Ols6g7spt8Vi43Fxsbw&#10;b4J9vconRyLRN2JjknQznC3P88973LqpYiwG8mXG3T84tLO9DT6DvMrqdq9vB6GFR4+FJ2s1X9Ub&#10;4/Fxt6el1ee1OzQ18pIkEYpKnP7QQCw2pnUjpMrhsCt7IGNRkS+fPXylpLWa0sLtaVHtS4j9g0Oq&#10;z6TfOBweGdxvcsKp1ZdwEolkKetaGAUgjy6w0Lb6Q+T5f8plFY7b02Lk4SlRJHQbRm4kXCKMgyQt&#10;HVmWy2KJyMgTVnYnp7MJ/1OW5UQySYzrjYLQ0KDZnVRlTqe/IxjsJR5O6Da0pAfP8w7tCZ5xjC+N&#10;SkeBKcuy39/l9rTAPyMC1lrcnpZwWD2kFI7b06J0lCn93Kli5dqpO7CbEBGER4/NZguF9ga6yS8R&#10;hPRwuZo7/R3wGRyRiOejFZpSBjYKQii0F/0py3LuM7HuwG5lr1au1lQVmwUGFnutPi8UQiw21h8a&#10;6A8NlIIDSu7kKXewwPb5vKafYPFkb2hwH+VXvH0rUU6TUF/S+kZLFHAcR7zLiAMUnWhkVNmXbDab&#10;8rFFHynj8fFYbCwaGUUtw+Vq1kp/0XG5mrNy2izl3Fms2YPJlaqKrFEQGgWBci/RN1SXKy5Xs1IQ&#10;KR2XVHsOx3E8z2erY1SCfH8beB6kEJHlRDLpy/EdudEX3BMMqugYkbVAkqQOfxcSqp3+DperGT67&#10;PS3BYG8kEoVSJYYhXMOpHKHQr8qfQICgP0fCBzmOg7LC+1Jb+y6oII7jBkJ7VYW8bu6I1wWDvegV&#10;IH9ALwXfIIEGE5/h8Aj8BN+7PS3RyGgimQwEepDg0np4XhTlwb5eVa0AXTQpAe2zkStFwwqGzs4O&#10;5fzTIBRdeQlCH+95nu/0d8BwLklSW/suvoFHt/T3D7T6vNA6vb4d0KTgJ47j0OdAdw/+E8yl4U9J&#10;kog2wHHc0OA+6B6RSNTr2wFXZl56I6V9wT0NDTxMcFKiGI+Pay1Z6bkLz3cJeD5M8kOhvWgofyM2&#10;9o15aQZrdZSFaGRUdbIHuxDQPJ/+8Lxo9pRTPtXhxBISyaTxhazpnSCls9jVxWBpoKkRz/M729v6&#10;+2+KDofDjoQVIWTwKQNuZJMkSZZldDHP88QyxulsQqLG43FzHKcsz3h83NV8/b2NgqDal4zkDjV3&#10;6Mbdgd2Eigt1GBji6VYZv78Ln0nSH54XMy4x5cv8mc8dTTBtMIK5mZ5B3X2J0GBMC4LvlHE47HjJ&#10;oL6kBKY98DU+ExsOj9Bn8rIsd/i70FtUZ92h0F6/vwvUS1pp0M0daLPwXsetWNA8vqF4ckoUKe0T&#10;X67rPjxfXhH4lI+un9CiURCItKrisNuTiaTBfR+vZa/FVta60mXJ7+8ybdGyHCNKRbenxXVjwgNi&#10;geIRgojHx/uCe9CyBx9oJEmiV5bXtwNfZqhaRBoFIRoZRWo6fEWH0M0diJrkwuy05qCsw9Og+/A8&#10;xoqAwcb4NI/jOELsGvTZcbmahxfaN8LhEVV1pwmj0LDCcqJ0/3M6m0qnO0Gb8/p2KPUxsiyjnqDU&#10;murSF9zT6vOqzgVczSoqIgRYnwzOUFyuZperGZYlqjKKnjt4Sy7Kbgq6D8+jV0SjIDidTcaneUQF&#10;KzfPI4ixTTliDYdHlPdm6+sEENJJ1ShsQujllaHBfUo72/7BIdxEhpcPfZcawulswnOKL36g3ePP&#10;wd/epLDvq44+BitIN3eNgoD/GolEldpgVTiO012b0R+e30hGun7cOKoWUkLih2/oMYnxSamdh7EN&#10;umhKFM31JSXKSVEsNkZfyxaFaGQUNG/o5bhSrtPfgbeJYLDXiMKzO7AbFH3wJzGDAs0Y+hXmJvC5&#10;URAcDjv6Cf5UPt/pbMITTFEF03MHrgL4rwbNuwOhvW3tu+BGrVvoDzcfySjQ3UO0LYOJptyIr3SN&#10;gL/RnMIAPQF1VOInWDAQd3X6O/gGXprI+JIr+5JVruUsklHZUfw4ezgOe0ZFa04l3R3YbXDSkhWq&#10;tnaDkwfGYqNoQZW16PR3GNTDKC0b9OU1x3HmzF+63kmWeNkyKoCS606gOYlGRikq0U5/h+rEEpS/&#10;qjd6PG7TPnswL1fVaDkc9spwKmVYQqlHgYVYYqBeszvsxvWEkiRNzN+VsV8ZtvPqgvSN1j5WlVxq&#10;BKw3hFt9/kgkM84pBtXTWmYMXcCfsGBBTmGdj5bBRpJt5doJWrCYEoVGwarWxnEcxUhPgb/hn2ot&#10;dNt/iQB9qTuw2xKVo1JJo9yrkkwkhw13EvzK3PdEoOeobhoA5ZbpTojrzIxk0ILuRFfH4XuWGIWh&#10;P5TxYbV2wwI+p4Uax2vWl02XyNP0GCYyRK5NezwrMZLsXNdOXt8OeopjsTG3p4WyZbAcQZtA4Z+J&#10;zaT5AxIzIUlK5+BweCSsMHAnkkmYS8uybGTzLChgwRsI2bil+dfh18DTkJIW/xV91koqRIwKh0ey&#10;8jUJhfYSqt229l2qswlJksLhEa1aw5ONQ1yfSCahPPEvc+pOWvGGVJKSSOoGVGFYAoxusdhYINCD&#10;RjqwPEKr9fp24DbcQKAnFhvz+7u8vh3KSR0Fl6u544ahFl6HNwyvb0cmtMFYZjAlTlq4mSq1pIJ/&#10;Q3x8PJFMwgYKg+kB6zDKGsTPUi4dvb4dEKZucP8Q0SbhdXiy8RvxLGQkRKAnkUxCkCy0k8j8ZE85&#10;zumS77U7Q3XfTmYkTiTxuUpmToEtsuPxcW4Fl+0cbGd7m+oo3h8akGWZeJ3qE1S3GO1sb8O3gcDW&#10;GIPrZ3C8himf39+l7Ev9oQG0xPL5vPH4ONp5FYuNpUTRoGMAfhl4PEGazUsn5UgGO2eCwV7VnSpM&#10;oVwshsMjhFP/SPggvshOiaIJNw6twTEWGyPasQkTBZr+tfq8RDhROkOD+/qCe/z+LtXd37HYGF4U&#10;+EILlDdZJTuRTKZEES8HyzR7eChJh90OnRX5E+HjDeVgKLTj1eGwe9xu1ehFyEfO43HT43XJsgxD&#10;Dtov7Wxq0hrniJkxx3GoMiBV4DqkOuEWU5pHsAEoxCw9DfmDruQ0lx7Kpphc9J/QZlyu5gaeB7ma&#10;lZUc7bXTGr6VMgdtsCfaG2UyBYrE5+cbfF/fzQWbZd1JVSLBmOf17cB/VR4MBR6NC8ItJJLwJ9pd&#10;o9xTFIlEI5Go0rSSSCb7+vaoTkTj8XHwD1JqTgmFCnQe5YZ2Vb0LsQmfmOcQKUFpsERBbAkGdxwS&#10;wH4N1Z9gtxL6MyuvMbwn+GCmmqWmJ9jXS9FhUGZJKVE0MhAEunvwVufzeVEXtcwrgpJnXaHZ1r5L&#10;a/saTLuV60JEZpm7UG0YCPToLuoCgR5dv7tIJJrjhnbdqLRuT0vuoWB0aRQEIkZ8X3BPjutY8BZX&#10;HQ5GwgdjsTGk8gqHR4xvM1PW8humqkCrV/A8T7QW9EaHw06MlVq7EFIpUSs6t2XdyUgD1YLepHR1&#10;O0RXNGhvicXG6MNejvFcDYb1K0BEvlBoryRJoGpLJJNt7bvi8fFs1zOgFA6HR/qCe9yelglJ0hrm&#10;Ya0Pg4Xb0zItyxTPDNj6CSoy1A1A3w2BKSlBTk0wNLgvkciUAFJyoi4U7OuVZRk0GfCTVuCX7u7d&#10;KNJTIpnE26eVXhGZFcL8WOJyNbf6vIUM3YjPLjKbeeKGmnIg0KPVJoxs9qZDyCWe5xsa+FRqwbox&#10;TxFpHA47UfjRyGgkEoWmQ0wylRcTXF+N3Bh6HHZ7p7+DEG5EtF1895FS5uBXQq0FAj1OZxOMg9HI&#10;aH9owO1paRSEYLA3Hh/HBYiWUKWsr4i7opHR/YNDgUAPx3FEUAoopb7gHp7nISwZrgVBr3DY7RmF&#10;R9+evuAecBNFEs+8z56q7wkBz/N7gr1EbSn3O+Gh3lQPz0WRpTiOg0BWygsIFWejILTvbMMXSKre&#10;G0SYNQr4LibiYuVKjHgXoTVBv9K1nWW630mSpOHwCL52cntaVAM/VB7mpZPP530tEqWvUlDTx+N1&#10;KMEjlXUHdqv2NyLoFL31qzZTsOUTNyrdUgjMKQyI6Byx2BjenSAl2T6zXOB5HmZNKL2UyEQVRk5r&#10;p5HwQYOx8L2+HZRlPbFwVNpAlBokq1xR6SEvR8IHzSnfiKUqNK/Fs+mwO7A7GhlF/xbPWXK5rp3A&#10;hr1/cEhXe9MfGnA6m8wplJSKFHrwIPBqUUpOcDM3qEzb2d5mWv2l6r+M1pa6FjNGmWKNZm9nexsM&#10;RZkgCtrr2g6L4p/Q8fp2+LEA3DjSPAafk+OYSukwkUgUd/SyHMpMODyvcMvTexkWx4qAIGn4qgmn&#10;ADYW4165+QZCB1MmeJFINJlIFmZ7H8LlasZFPR5knJE7+drcDgqDAm+2k+fBv4GTadAk3vgUy5KU&#10;gxaVIuVSoljgzR35DnC9yMmpOwW6e+jGyvadBV0hKKdPI+GDeMfweNwGHcCMxHM2CJoJq3Zm3OOr&#10;AOCTPfgAxlbcVwBizRFfInslHmUOP/9PuaUNroR/sNBVnqxRXscp6GK+O0Ui0UQiCTorreIwuB3N&#10;KojJpKpYmJjI+4QTUMY69Xjc0cgoMbsr4tQUHcQSjYziJrXn59MJ0WaI1t/WvkuelpFTNohf+JdK&#10;LfD2yjhYTcvXHx7s9fu7EskkrKuVraVi1Ogmu1NKFHFRAGbs/tAAakCwdiLMRwXe76SsNlmW87F+&#10;QxJGkiS0IRQ0Isq1XClHm+gPDfA8j4Yh2LCADwoOhz2EnWKGD1j4pg8YRtHAAXY2mGQGg734erIv&#10;uKeSwqqZVEWoegciRbAW3d1ZxFg2gcO+ILSyLMt9wT1oE0v+zjvDrZbQONBYg6JpO51N0JEIV5KS&#10;OmATzM34cq5RECKRKO7AhV+Pe8bgvWI4PKIVTxs6FTo+OB4fryRdiMnu1OnvyNYoiU43yB8+n5do&#10;rLD3OK8vVQKhDoiv4/FxVeepUotLQ+xGw485I/D7uwhH2AVBw7UXnzvb2zr8XSPhgyV17IglmJzs&#10;waTZ+OQt95OeDaKru7PEMZfuuspxnEGblcvVXFIb/uHcNAhLhP5pLWxSoqhVp42CgB9nSODxuKHH&#10;wiGZ+chIscjVyWgkfFC3gXb6OwrTl6CqKDU0Ej5oicM/xFJX/Qm6B2jz6MukVp+3FETTAg/3vt5E&#10;IokLDfqWLVzVhM//YUsILqK9vh34Y12u5kB3xm2lNA+TN42VUWAzm0DGb85nnE1NqoM0ZXM7grDG&#10;KINgoiCvWg9JJJORGx66DrsdjKrKt6PT1ymb2ynAXlHYgE3Jbyw2lrzRTB0Ou8/nNTLvNV0jqvNb&#10;cHvHT0rG9zgjf3ni6CQUswC84JUhR9CfcAINuoD4VXlkI5yAWGExGEs9qPJiprJrpCIdMkrrQBpG&#10;xeP3dzmdTcPhkYo8doR1J0ZBcbma4+PjeNyrSoJ1J0ZB8XjcFbz9qRTPd2IwyhTWnRgMy2DdicGw&#10;DM3uNCPPsFJmMLJCszt9MTnJSrKInD07Qby8buXKRVUC5QhtspdOpxd78RSPjz7+hHh3XR3rTqXO&#10;ze608Z67ibS+885/LPbiKRJK0cQoC252pzVrGogEX02nE4l3WT0WmHPnzitF06bGMjjimrHAjMvV&#10;1sozCzQQ8sxMfPwQ898rDJOTk++9f1L1VatXr6q8/FYeN11gAcLtklEKPOR4sLa2llVF6UOqIh5y&#10;PLjYi6TEWL16FetL5QLZnWpra1mPKh3q6layVVMZQU72gHQ6fejtw4u9bIrN/ffdW19fv7jLoMxQ&#10;707A1NTFY8dPLPYSKgarV69iQqkcoXUnxNTUxamLF6emphZ7aeWTJTVLarlapkEtawx1JwaDYQTm&#10;Uc5gWAbrTgyGZbDJHoPBYDBKDjbXYzAYDEbJwYQTg8FgMEqO0o1Z+daF9L9Opo9Mpz+6dO3I9DUj&#10;t2y8tXrryuqtK2q+Xl+zdUX17Uuq8p9MBoPBYFhPSdicLlydGz13NfTpZYNCKFu2rqj+/tqlL6xd&#10;ysQVg8FglAVFE04ffXntz8XLB85cKfyrX1i79M+EWzbeylSaDAaDUaIUWji9dSH94rEvP/oyLyuk&#10;bLl9SdUrD9zaspqdx8NgMBilRYGE05Hpay8eu5QnrV3ubLy1+p8fWr51BVtLMRgMRkmQd+F04MyV&#10;F49/WS6V/cLapa88cGsJJITBYDAWNXkUTi8e/7IoJqXcYSKKwWAwiktehFN5rZa0YCKKwWAwioXF&#10;wunI9LXth2cuXK2ckEhvPlL79O01JZAQBoPBWERYKZy6Ppjt//Ry5ZVdy+ol/+xYXgIJYTAYjMWC&#10;ZcJJ+He5RBzE88HtS6rExzm2h5fBYDAKgwXC6cLVOeHf5UpS5WkhPs6xrbsMBoNRAHIdahePZKr4&#10;1SGDwWCUDrmunOp/Mb1IJBOCrZ8YDAYj3+Q0yP5u4tJik0w2m2374UslkAoGg8GoZMwLpwNnroye&#10;u7oIG8dHX17r+mC2BBLCYDAYFYt5td4iVOjhTD61gjnvMRgMRp4wuXLq//TyYpZMNpst9GlZRmZi&#10;MBiMssCkcHrt/GJU6OFU5HZjBoPBKBFMCqe3JtOLvAYvXJ1768JiLwQGg8HIE2bO2WODMnDhStaK&#10;zcvp6Y8mf5mY+MnnMx/oXrxy2Zr7Vv1vjobfu6VmhelEMhgMRjlixiHirQvp7YdnWHX/UFj2Z8It&#10;Rq78fOaDt8Q9RgSSFiuXrXlaCKxd+XCOaWYwGIyygJ1Qnl/eP/+zt8Rg7q+4OHs2eqLDZrM5Gn7v&#10;a3d3lHSeGQwGI2eYcFLhlrTMT717+yWxfkZcejWzRqyfETPu47UCXCzVPSjfwj+2sdFms2s95POZ&#10;D6InOi6np61NW2LiJ4mJnzxzb3Bj/ZPWPpnBYDBKB5P7nKrGLlZSJfIX37WffpW/mMzqru67Ug/U&#10;ytf/qL2restLVWuftS2ts9lsv/nsld+c/nFe0nqD+1Y9+7QQyOsrGAwGo1iYFE7b35kpd4e9W9Ly&#10;w5/8WDj/prnba6vT+zYfU/3pyNzGw3csnavNLX0GYPKJwWBUKibVes+vWlK+wkk4/2aT+Nc5PuRb&#10;d3yu+v0XV5b9x/mamrOZ4OVzq6rSG/MYReL98z9bt/Lh+1Y9m79XMBgMRlFYXOGL7J+9aj/9qiWP&#10;2rf5WG21inj++efrzl5ecGzuXK0tfX+1LT9Hva9ctsb30E/y8mgGg8EoHuYDv+7dvKyM6o2/+K73&#10;0Letkkzfqj+vKplsNhshmTLyf8a25J1r1Z/lRZBfnD17cfZsPp7MYDAYgptpqQAAIABJREFURcS8&#10;cHph7dKW1eXh7Pfkyb9qPvHfrHra6qWXf58/k+1d1Z/NLUlcs+VBFTp9OevEMBgMRomT03lO/+xY&#10;XvqRuZtP/On6yV9b+MC+jScpv95SrX1U7mxmCVVldUw+tjOXwWBUHrme6Co+zpWyfGo+8afZOojT&#10;6W98T0uhB9y7XMfJvuaoleundUwyMRiMSiRX4XT7kqqSlU+PfPJjyyXTqqU6C59tdedpi6d5at7T&#10;ucA4X2eu5AwGoxLJVTiBfJp8asXGWy14lIVws9J9Ez+16nmwq0lXMgHuVZ/SL6iasVV/boF/xNNC&#10;YOWyNbk/h8FgMEoN867kSro+mC2dU44s9Bp/dMVU1/qPs7plOr0kev6uy9c0Bfbcyqr0/TktN91b&#10;BnBr07HjJ6amKipsR4mwpKam/o76O+pvr6+vX+xlwWAUEDPCaWZm5qOPP7HZbF95YAvx05Hpa9sP&#10;z5TC/ierrE19Gz+4Z9mX5u79twv8yUsrtX69+pjJtea6lQ8/t2UA/+adI0dnZ2fNPY2RLRs2rF+7&#10;pqGmJj871xgMxjxZCKd0On3s2Al5ZsFhGQ85HqytJQP1HDhz5cXjJgd0q/Ae+naOT3rqtslda07l&#10;nhwtEZW+v3pOU3Kps27lw89sDhLHO83MzFy9mk6nr8ozl2bkmampqatpduBWIVi9etWmRqHy88lg&#10;FANDwmlmZubYsRNaQ55WF33x+JcHzlwpVq26j/4RNyuZu9cqsYTzxZVlh6buxLfoGhdO5g5zOnfu&#10;/Mcff8IEVb7hamu/8pUtbCHFYFiLjnBSXS2porqEKuIqypxa71v1501ssM2W6fSST77kPn70m59d&#10;fEf11nUrH76z9t77Vj17Z+1m5a8Xr1wak96NTSQ/u/TFianPbDbb+uV3rFtev+3OTc28fUvdOuL6&#10;D1PiuXPnVV+0bNmyDevX3XFHvXJsTafTX3wxee78eWbKMgJbRTEY1kITTpOTk++9T9twSrCkpuYr&#10;X9miKqKOTF978dilI9OWuVDrklV019VLL3eu/9i0bckEVWufrW56Jav7Tkx95j984PSlL4xc/L2N&#10;T/7JA8/j35w9O4GvolavunPZMqMBqNLp9JmzEyayWY7MyDOzs7NGJmQES2pqHn74q2wJxWBYgqZw&#10;OnX6s1OnTht8xR319Zs2CUa65VsX0i8e+/KjLwshpb5z+HtL0zLlgtrq9B+uPfXoiqkCJIagenus&#10;6rYHDV58Yuqz//Jv/5eJt7Ss39b70Hd1L/uf8VP/+Gbq5KkF5XDvhrrvbG/8lnODifdWElNTF0+d&#10;Pm18+fjw1oeMS30Gg6GFunAyuGaiLJV0uXB1ruuD2bwapTZM/vqJk3+l/P6p2ya/fadkcNNSPqja&#10;tKva8RcGH/y3J1//2w9eN52K9cvv+PnT6ht1py9d6er/FSGTlNy7oW5v59dWLF+ar+IoE86dO/9h&#10;StRN67Jlyx7e+tAiLysGI3fUhVN8/JDuk9euabjnnrstScSFq3Oj567+3dkrlp8RBbud7ln25ZO3&#10;TT512yQ98lBhqFr1ePUT/2TwVWMTyY7DB3JMV3ODfeCRF4gv/2f81I/+/ojxh/zJ97ayVVTmmPzE&#10;u7oaPwu7BoOxaFERTkYUehs2rN+wnjS8W8tbF9L/Opk+Mp3+6NI1g8aqrSuqNy6v3rqi5uv1NU/f&#10;fl3HOPfh/msJy0KS50hWkinj8Tj+3w998WHu7/1/f/v/wB0lpi9dcb/082wf8ubfPJd7SioAI/LJ&#10;2bRtsRcTg5EbKmdeTE3p6HnAxSvfBf/07TcFTC5UbdpZverxa2+68p1gXaq3vFS15aWivPri1Uv4&#10;n7qqPFWOfPD51s135i+R5cKmTcLRxLv0xJ47d3716lWLvaQYjBxQCVKga/stu15XdduDNS1nq+7W&#10;dw3IF7V31fzO+yYk0/rld1iSom13bML/NCdjmGQCamtrdV0eZi+XShwvBqNMKa1orXml+pFQRkLc&#10;Zi/oW5feVr09VvPMIdvSOhN3/8kDntyTQPiUA3+567GsHrK382u5p6RiWLbslsVeBAxGnllEwinD&#10;0rrq7W9kVlGbduX7VVWrHq/5nfdrfuc94y7jSlYuXf76090rl5JHvxvnv25+5nsbn1Re/sRX10Rf&#10;/ua9G/RF5r0b6qIvf5MtmxgMRiFRcYjQddUrgDdEgbgyde3Ey3Mf7rPwbRmXh0dCttq7rM3Bj46/&#10;9vcf/TKrW7bUrXvlt35gRLAd+eDzf3xT/F//cRb/8omvrvnOdoHJJFV0Y8BXTh9hMIrE4hZOOFem&#10;5j55NfPvP7MMerT0tqq7v5v5l8MKySAnpj770fHX6P57K5cu/6/3qq+WGFbBhBODkW9UvPUWKUvr&#10;qjbtrNq0U5n7ufP/jj5nTFamrEeWkFkMNf0Af9KJqc8uXr20ZeW6XFR/Sq7MXH5/NCG+/h7xi/DM&#10;/Q+2PlqEnDMYjEUGE076VK16vGTTpgzzipNIJgOBHsoFDoc92NdLfCm+/t67w79RvV58/T3x9fe2&#10;tjs3PNGYS7IZDAaDTnGEU6C7J5HQ0Z61+rw+nzf3d0mS1OHvkmVakD2bzRaNjOb+rgrg0nlZSzIh&#10;jgzGmXBiMBh5pXS99YbDI4Fu2qzfCPH4eFv7Ll3JxGAwGIySoqRdyROJpNe3w7Ro2T841BfcY3Wi&#10;Kpzlq7j7Whz0PG5tdy72YmIwGHmm1Pc5ybLs9e1IJLM+NjDQ3ROJRPOTqArnvhbHN//2v6x5RCXM&#10;q/DM/c8daGU6PQaDkW/KwyEiEOjZ2d7m8biNXCzLMlPl5cjS2lse63iqrLPAYDDKmrLx1ts/OJRI&#10;JrsDu+mX6fqnWU5KFKUJSRRvnvQjCAK3gnPY8xInSZZleKMkSfANz/N8A5+n11lOShTxeUOjIHAc&#10;VxYpZzAYhaScXMnBu2EgtFdrOAuHR4bDI3lNgyzLkUj0tUg0q5WZy9Xc6vPyPG/ujcPhEeMqSofD&#10;3t7e1igIJt4F6BZjMNhLkYWyLMdiY7HYWErUP5pPicNh9/m85SJrGQxGniizfU6SJHl9O0KhvcrB&#10;14h7ei7sHxwybcSCwRqk1M72NoNrBXOyNpFI+v1d8C6Xq9lUek0SiUT3Dw7l+JBEIplIZNa+HMcF&#10;g725SFkGg1G+lGXgV7+/C5cT150m8iaZ+kMDbk+LJe4VsdiY17ejPzSge5nb05LjKjAWGyuwhtPj&#10;cVsoS2RZ9vu7mPmQwViclKhw0rUtITfxRFLf3bzV53U4zKiJUqLo9rTAosdCQEQhoxGB39+lK71K&#10;lu5unYrLFlgra5UVA7oA/FtUpRTo7gl091jeNwvM4qw7g5SoWs/pbBoJH6TPmuPxcbenRfdRoANM&#10;ZL+fNxYb0xUSDoe909+hNCZJktTXt4didAGXwqHBfcS9be27DDZTj8f9vMeN3y5JUiw2lq09zFp4&#10;nt/Z3oYr9xwOuyAIjYLAN/Acx8HSSpIyLh1iSoyPjxtZ8u4O9AwNWhk8vqyJRKLD4RF6LfM839nZ&#10;UcGmO2g2lmQQ6c/pxlRLKKO6g9HVqkg9JihdmxPHcSPhg7lYkhoFIRTaa+7eRDJJl0z0h/M8Hwrt&#10;lWW5w99FETYd/q6R8EH0Z39oQFcyNQpCMNirarXied53oyX1BffE4+P0R+UJj8et6/TPz+Ow2+HK&#10;lCgGAj2UHitJUjw+7nQ2FSVHpUN/aADWCk5nU6e/Q8t4GY+P94cGAoEep7NJVwnBcLmaJ+Yndnkt&#10;CVZ32VLqDhHBvl5zZvYcBX5/v3nJhOA4bmhwH0XrKMtyODwC6ZQMdI9Of4dBH4fuwO54fLxcAmQ0&#10;CgIUFOWaRDK5mIUT2r1HmZ0gMooH50HKBRk9ErYbwe6wa83TYesC7vQvSVIicV0NJQiCkUox/jrl&#10;2+PxcfQuh8Nu0JkIlubJG/PazEzIYVd1l0XOpa0aPqIpUUwmkrIscxwnNAomFjTW1h2Up5jKbMng&#10;eV5oFCiGXghf0DA/F4SUJBJJ2PfC87zT2aRMDKpxYEKS8BgI6FGokIn1KxSXVkEZT3l5eOt5PG6n&#10;s8lI8FZEjstzXRWwv7PD+NNafV6KcH0jNgbCSVcyZet953Q2tfq8+fat1wKGlYw+PUErzMZ5lZ/D&#10;bnc4Mv8oq2TRlGN6xdAfGoDRzbQyAGblaL6CrLDytIwaicfj3tneht8Ci1qY7oTDIylRzGyra8gM&#10;TxOYvFGdC5p4Hf5S6O8ZVXCjcONpIlIeaOXR7+9K3Rh8IZ2ZB6ZE9LSB0F5cSnEc51NLPEoDDOIr&#10;OG5Ckl6LRCHLMO80KCktqTt87YWSlEgm9w8OQdZUZ65Qd60+LywNUWHK0/MSKGRTHk2AahxAnsYA&#10;XtGx2BhUZTQyShhBCElvIuVl40rO87xBFR/P85SNUAZJ6r0FfLUtQZqH53ndEE0m/MI9HneBhZMR&#10;lTpOShRToljuZu18A1pNm83WvlNlKDeO09mkFX0fVNCReYNlp19l7tUX3KO6hQO2vQ+HRyYkibjR&#10;3OvQQKb6OnCGoiyyKQIAdDCqtl4l0MeJaa6qKKVjSd1JktTWvgsSQOrM/TbkRRUbG1OegANBtHe2&#10;t3Uq6gKWdIlEEsoEvnTY7VBrxm1Ofn8X1L5yjMol5eXkSh7s66U3Do/HbXw6UzpMGPOAMJGvQhbF&#10;/sEht6cFzYYYFmKwhWRFShTBTwzWGRzHdc7rA7QmCt2B3aqiwmG3txpY+ht8XSQShW9Gwge1dD47&#10;29uMGGMyKqwbvnDQJj0eNyzgjEyGQF3Z17cnnM1kS4klddcxLylbfV4ta25ofkaeSCRVd7xomYE5&#10;jgP3Wmmh7i5buBUZ/wDV2XMuKS+zTbig4gNRTFAAT5u84rDTlFoZvVZKzHYXUS4NLisM+q045o0N&#10;EN4p0yXm9UKZYSuRZCKNgsOesbWApjSXRo42knMc53DYUXPK6OtSIl2VDVWW79fFx8ehnegaZlS/&#10;T4liX98eeHKjINgd9hXzz4nHx8X5ZmY88d2B3ZIkDc878uHqh2yjveRed0i4DhvYlR8fH1eKgRV5&#10;nqSqLrVzT3n5nYTL83w0Moo0y1ap8nBcrmZ6URqPQmscQU/w7B8cUjVgUqC7dVhFJBKld3tNv6OF&#10;XbUA0afKl53tbf2hgUgk2igI5gJ/wASCYvmwNi6ludcJgpBIJFMpHfuiqmBDD+wO7NaSXll5/2Zc&#10;uv0d+MgLVpa22C6l7YpCjnWHRFo+hh1L0CqHHFNelhEiYDEIygSXq9lyVR7P8/Q2BFFoLXwjjOD0&#10;tg4KYoMB6yBqRmF29sFsVwuHw27QI9ZcLL5FgsvVDF4A/aEBvwHnoHh83OvbgeuvYMS3a+9Gt/aI&#10;GXOva/V5YZ1ByWNKFDvUjL7iDZGmteM+leXiSQmMNg6HHXz8jN+VY92BgKQPOwVTk2RFLikvv5UT&#10;QtXHxio6/R10N7NAoMeIYyjIib7gHugVPM93d6vr7iG8At3VAjotaIq1VAQpUQz1D5TOQC9PG9LX&#10;hcMjxdqYVS6ApRrcosAjAGbiQuP15iRPy/Hx8Xh8HIa/xoV+3t3duwOBzCFnyUTS5/OinxLJjLo/&#10;o3QyFUVFC3Ovg92N4BPh9e3gOO55jxskHOQOXM6CwV5lT/F43LCn2+vb0erzulzNMNsD33fwmG0U&#10;BCNdAykkoYTRxDEeH0cui1kNPjnWncvV7HDYO/xdsDTMJKmpCenGI5EoZMrlatbSsJnA5WqGleK0&#10;LENioC9ntaMjl5RXzc3NEV/Fxw/R37dhw/oN69flkm3dxbWWk0+B32gwXgP4R2aUyzf08mJKBC9q&#10;1VkSx3E729tUF2cmVCs8z6/gONMhwJVOMtlGJde9niJNIcq7EW2ealKLxbHjJ6amLlJennsf0SWR&#10;TMZiY2JKxPXbjY2Cs6mJov6V5v2hk4kk8rd2OOxgREmJ4uD8CE44FsOXlFD3GW/jsTHiRnOvU96L&#10;9jnBeO3xuCFrgfmYL65mlf0VsdgYSCnofQ6HHV22f3BIFEXVu5SAoSg+Po4sZGA0RWkwjbm6U80d&#10;mNaIYDEISikB9PoFqxsSmVD+qCNT6j33lDPhpP/GvBpCVJ1lJUnKalNXLlginLKKumQaJpwYjEVF&#10;udqcCobP541GRi0/e8Llao5GRlWnorCpK/flOazPcnyIQYYG97GzLRgMhoUw4WSITn9HNDKqtSvQ&#10;OOC8FI2M6soekF7m3giR/UbCB5FGuwDAG82VT+v8DMBamweDwShriuMQoes2XZpvxP1iIa4BUohr&#10;AUr2jFXQ1BYH/I2g/kb6XwKwexEKXNhfQnm+arFAmil3aenEOY6D1IIvEyXiOKTW5WrGhRm9jgrf&#10;ZhgMRhEpjs2JwShrimVzQqF9EEU80QCHbqeEY1PAacjgc6zdU49MzpYbs7VAnk1ZZQRlP6uNQci3&#10;sMCBCKBUlcZgq0q7tFzJIQ6V7hk/EL7QYbcbD2/MYJQ7cAwKz/OlfLSVakhWOLgLbWyieDy7XM3g&#10;OG6tCbO9vU3Lw6jopxapsn9wKD4+rusBpHsoT1GglHZWFF84ybLcHxrIao8LBH7PCLDwzS8dDrtP&#10;I+g9oxQAL15KQijOygzQ69pstm9Y7ZtjLaodEB3chRZ/cESFUh7w2IkMFlJ27SpzPur8hi1KhAG0&#10;OKOH8y88VpV2MYVTIpns69tjlc/0vLi6vkOo1OZBDDjzgt6FWHg9VYitb0SYMmVTh42Tytm0x+OG&#10;+AvKl+CrB1nOHGmBVjmW68E6/R2tPm9b+y7VQOZIr6X6XlmW9w8OKUMzoHh3oFBSlolSAZVVqaKN&#10;w8ok0bfVmyYU2gsx1L2+HarRmJAqDw41RUOfKrBdiSg32OBM37MVDo8oT9Z2uZp3trdR7tJS9xG7&#10;pojEKLd+Fk044cHxLGc4PPJGbMzagHsMRlEwfoQB6lMQBBpv/DDKRCJRelA40BzCSGHHQrVaS2ZA&#10;D+zuC+6JxcYM+gqh8/rAHuNyNaPcgfcNBDQy3t+zOhgCTthTus5mzsvuH4CgLZYHUUPn2PUF9xDR&#10;KaGikbcUJTIQfs4hcVAIHLk7HB5RDX2J7EbEnAZ2zXt9O2Dvf1Y54nk+E43e30HIWkmS+kMD8A83&#10;mxXHldzr25HX+DqtPm85np3BYJgDQimmRBF2IPgUKySfzzsSPrhz3hiQOcJHbTjLrLcmpJHwwZHw&#10;QY/HnVdVGBqedM9OQ7mTZRm2HBByl+M4j8cNucuT9YXn+Z1qOmeH3T40uM/pbIIlXT7eOxI+6HDY&#10;IdoenFHr9rSkRLHV59U9ulCSJLir098RUsxIMkfuzu/9UB6ZDYc8ORwZ+U0skuBsxmhk9BuuZhNj&#10;+M72NuUqkOd5dBwSHqu6CCsnOBeSfg3FWQViiqCgTAQQd4uZLhiLCjhGq1EQ6PvnPB43bIHo7x9Q&#10;elXA4qAwxYZGACM7BJCOka6rz8SCGxvLk/UlFhtTHXPQUJM/r4RgXy9S8cE3Brc/onCCfIPmWaYu&#10;V3NqcAi2xID0isXGIC/0eM0+nxcitGWVFy0FKTq2GC/GIggnejRfiPxIvwA/sBxW1ijylZZ/S1bh&#10;i7S09jg8z0NwSdVfjTwBHvK8xjlgqoAnCHgzGu8MHMfBpiKD3iKg6NCCKOR4fHz/4BCRGHQN/VEE&#10;lKCCFMsHaHVisTHdeRyUA4QvM56qsuD62eEGjlxq4MkhAFFIVws40hu2u+lejAQY6LIoV+qetWEC&#10;ZN3Z2d4WUuuq+weH8h1nGan4GrKZQMAMYFqW6cvT1oUiH7UNazVPaH3mcjWPhA8qHx6Pk07aJReV&#10;PNsSgZW1Ja/OKp430pPiscmJg/SNPGT/4ND+wSF6gPMc4/uh4Rv+tMpbRLnnpsBkmwCiHFRtM2VK&#10;ZhqbyEy/wIqjlQmwSJs7btwqZFkOBHpSogjWLyNPhalVLDbm93epngUOnTcQ6LHcpwZm+qVwlimo&#10;+LK6BVqFJElZbblBp9ntHxyitJNsl00gmbIafEoufBHoSQt/Nonf32XORyMlil7fDjikPCvJpHyI&#10;1oE61noeDodH3J6WcA7SDuqoiJIpEom6PS25JyBzcNwNM3tZ47Db8RODVBdG/aEBOEK6KGfWybIc&#10;Do94fTvANtbp71CdPmuBrCb9oQG3p8XtafH7uwLdPX5/F/wZmldUmoiABWnQGnDgHFuYIKpeAKcI&#10;ZvvSwuCwXz9KLRDoUR2aJEny+7uI8RZtpItEoqpDIhzcEwj0ZDWrgyWy0vcPiMXGCLtXcVZOTmcT&#10;fVcTzK3gM8/z33A1Nzmb8m1GynFhbkkD3T84pKXo6PR3mJZ8qgyHRxLJpIk43xMTkuox+QUDqVly&#10;p8Q3tGYFuJ+BC5ZqBYEPXr7FEkWRC2pVuhcyBfA3g98TySSoqgRBwM90n5iQso10NRDa2+HvSiSS&#10;eMrxCf5I+CA0OWXWwPesgedL9gRnp7MJzpHKzJ5jKlXTKAhK7004bRzuUj1hDtavWR0r3B3YDQ9E&#10;ljOcVp83GOwlFPtFCF+Ee4WaA0ZwI9FQEFmVIzLQpVJijunM9iGU4RLcfIkvGwWBW8EJgoDcOhPJ&#10;pPE3qu7Vz8pQpIo5mxMFZHNKiSLlPEbVg6O0oiDmcgYHOzKj8CCLvRZlEUGDYZwirJxgT0AuUTck&#10;KXOEIj59tiQ8BM/zWlujjBuTKO6CRh6SObUzmVTNSKe/I2Yf0z3N3Yd91rXKxGJjVjkNO+dXt8K8&#10;sERliDsy6M4PjKj1dU27yic0CkJjexvSnieSyXB4hOd5C88MZeQb3OwKJ/6h43ETySSaeVh7FCyj&#10;uBTHIQLkU0oU+/r2WOKCicJD0I8wp6C6Ew2ROfK5gdc9oxYPIq76EIfDblonBvs5srrl+uqbmuzx&#10;+Lhp4WTwoHoLoQvm/YNDw+ER+r53h93uKJlDCxkG8d3Qs8GZ6zA9lWU5E2ZTEFR3zzDKnWJ66yEl&#10;ckoUw/NhLXJ/JrJXZXsSku64nxnU9GJYte/UcYIChWTuOU2JYjKRnJAkZbQ66K5w7EXmfwPJNkE+&#10;tsQbQXcMgug7aJZdwe7jixOe5y0/+ZNRmpSEK3mjIOCrFjASJBPJXJwU/P6urMy/BfMThS3Z2d4F&#10;TucGb7REzFPQ3YuWV4YG9xlffSrdx1EctmKlv8Ag34HM6n/R5JpRAZTcPidkJCC+hLWCkb2WiP2D&#10;Q/mLD1Yw6C4ARaG4an1wJTK9ywrJqsLrJHOBHhGVQjKRhBvt8ytp/EKtAJ0MRilQisJJlYzEEgS0&#10;EpIkqa9vj66gysWgUgpkNQSjTR7ytJzXLeuloCLr9Hd0+jtUwy0bBPaWVfzQ7GMR+hnlSTGFE0RL&#10;NLfvAeKA6fq/JZJJH+Xn0obQRykxGEgwWzd6Oib2OeYPcLpDKzlw3NI9Ox8nkUj2BffQw4iVNZIk&#10;TUBwL0xxDZsu5WkZObyhn8BmqV5WyaQ4v0uB53mhUdC6DOKTXt/ncKNrgyMDaBfxiyF5yAkT2UqN&#10;FDlyjtC6EeUdT4lW1uh5ZxSeogkntCaA/80FktG9vqzPHoyN0SQT3TNwcZLx/rDb8ZgrRpZWcMBM&#10;pcawhzCPpFs/5sAJgX/Qn8qlJOqq4M6zguMSySSEmkUeofj16IGgNcWjCjkcdnQxij6Agn5CcDy4&#10;mHK0Bz4lRfdOTEhS6PqMBCWJn98eG4uN0a2koDIFH59sipaRX4ognJQR2vHDviCgqtPZpDtYGFF5&#10;2Utpmm8tfIOh2aWJyMHFQpqQbMaqC+1H1p3ToKUVvbWkRHFRnaEMgkrX5iRJkmbEI78NBEymYMfG&#10;VJ8wuD8TEdXjcauGaKNMrSAId1v7LuIIIvx0IlV7ofLoCtD9JhJJeJryXfH4OIw8ZWSAXCQUVDgZ&#10;OfEeAqraQuT3Doc9MznKZlOU8TjcpQm9q0CgGopvQlZxbAuAw67j0Q6BdJHaEFU3PnoSTQjNaVCs&#10;eq3tzxTJxHEcO91fFTjBD2YAqheEQnszkdkSmeioymsmJMlIAD2kBkT6N4/HDaH3Y7Ex3GDW4e+S&#10;ZZmy0xbiCRFfBvt629p3ZazUCv2tLMswUe70dzCFXqlRUOFk5BQJLbKd/lfAXnGfz0t3CkdjbkZX&#10;3ni9a5XsOslgxDNK+omjtXHggE5zMfeKGKK7lEkkk6BhGzYQFD8+Pq4UThRzMr4Bv1EQ7A47xN+K&#10;x8e1jvNPJJMoDES2xQbbD5TzOZC+Ho+b7Z0qQQoqnHbOR5GBtVH+xtCKOW8QrEpG/MjhnKeCJMo8&#10;EA7R9B6sTLPptzL0LQBnflv+2AoArSZNh4vV0jyjSUZ3YLeW56fSiwelR0yZ0cEOhPa2te+KxcYa&#10;eB5WY/2hzDlwEIs226cxCkARjsyAQ3mjkdGR8MFWxXnSueBwZM52grOHC5+vfNAoCHAutblnQwyO&#10;0vGv6w7sNp0XCOgZjYxaNfOAE80Lf3hEGQGLjP2DQ5QjbEycbiPeOBJQq2WmNBZPoJSjh6WXJEnr&#10;jGywOYGLBPzjeb6CHTXLnWK6ksNx9EinnBLF8Xk/4KzMJBCcprInv7DiBM3VGzcOUaZQykEQIC/G&#10;TwpWHjfssNuRLV0r4rgWYJp63uMu31gJRg7iMhgMwtXcPB+UMhno7kHdUEyJSGBDNMiO+cN74E9n&#10;UxOctytNSOjY8mxV6Mik5PXtgPrlb5zPm0gk0eHiynHA6WwaCR8MBHrgiM6M719zM6zP5Gk5NjYG&#10;63ItdwmQT23tu5Cz354g231cuhThyAwGo9wp/JEZmZk+dWsBTnt7G1pcohtVHeqIGQ/sc1ed6mUm&#10;AfMSBQxRYChSFfMpURycFzB4MrQyhT8ThA28ff/gkCiK6E8liWTGXYLY52TEBwp5Cxf9cFsGHSac&#10;GIysYec5lSnI3KV13DujdCib8EUMBoORLcr9beUVU3Exw1ZODEbWsJUTg5FviuCtx2AwGAwGHSac&#10;GAwGg1FyqAgnrraW1RODwWAwioiKcKpZUsNqhMGgMCPPsOJhMPLxk1f5AAABsElEQVSKinCqq6uj&#10;v/HcufOsUhiLlqmpi1fTaXrul9SwGR6DkRNqwmnlSvoTZ2dnT53+jJU7Y3Hy8cef6OZ7zZoG1joY&#10;jFxQXTmtrKvTkU+nTp1m8omxCDl2/IQ8o6PT23jP3axpMBg5orLPCdZG7xw5qvvkZcuWPeR4sIZp&#10;MBiLgHPnzn+Y0o/6yNXWOhwPsgbBYOSIunCy2WyTk5PvvX/SyMOX1NSsWbuGbTlkVCSzs7Mff/zp&#10;F5OTRjK3bNmyh7c+xBoCg5E7msIJDL/Hjp/I9hVLampquVqutrZmCYuNxCg/ZuSZ2dlZXd2dErZm&#10;YjAshCacbDZbOp0+mnh3dnaWlTmDQWHjPXczJwgGw0J0hBMwMzNz7NgJXfdZBmMRwtXWfuUrW5jl&#10;lcGwFkPCCZiZmfnwQ9GEuoPBqEhWr161qbFCzlxmMEqNLIQTYmrq4qnTp+lRmRmMSmX16lUb77mb&#10;LZUYjLxiRjjhzM7OTk5e+GJykskqRqVSV7fyjvr61atXMYHEYBSMXIUTg8FgMBiWw47MYDAYDEbJ&#10;wYQTg8FgMEoOJpwYDAaDUVrYbLb/H2zjWLhgV3c6AAAAAElFTkSuQmCC"/>
  <p:tag name="ISPRING_COMPANY_LOGO" val="ISPRING_PRESENTER_PHOTO_0"/>
  <p:tag name="FLASHSPRING_PRESENTATION_REFERENCES" val=""/>
  <p:tag name="ISPRING_WEBLINKS_TARGET" val="_blank"/>
  <p:tag name="ISPRING_WEBLINKS_TARGETMJT" val="_self"/>
  <p:tag name="ISPRING-SUITE_ISPRING_CURRENT_PLAYER_ID" val="universal"/>
  <p:tag name="ISPRING_PRESENTATION_COURSE_TITLE" val="Critical Thinking Across the Curriculum"/>
  <p:tag name="ISPRING_LMS_API_VERSION" val="SCORM 2004 (4th edition)"/>
  <p:tag name="ISPRING_ULTRA_SCORM_COURSE_ID" val="A818F8EC-C99E-42A2-92BA-CFBECCEC81EF"/>
  <p:tag name="ISPRING_CMI5_LAUNCH_METHOD" val="any window"/>
  <p:tag name="ISPRINGCLOUDFOLDERID" val="1"/>
  <p:tag name="ISPRINGONLINEFOLDERID" val="1"/>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SLIDES" val="0"/>
  <p:tag name="ISPRING_SCORM_PASSING_SCORE" val="0.000000"/>
  <p:tag name="ISPRING_FIRST_PUBLISH" val="1"/>
  <p:tag name="ISPRING_OUTPUT_FOLDER" val="[[&quot;\uFFFD\uFFFD\u0012{DB832441-61A7-4337-9A34-4991DBC5D88F}&quot;,&quot;C:\\Users\\jladouceur\\OneDrive - MediaSmarts\\Ontario Ministry of Ed 2024 (Critical Thinking)\\Content\\Workshops\\Critical Thinking Across the Curriculum&quot;]]"/>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5F8BD9&quot;,&quot;opacity&quot;:1,&quot;type&quot;:&quot;SOLID&quot;},&quot;primaryButtonBackgroundHover&quot;:{&quot;color&quot;:&quot;#5077BB&quot;,&quot;opacity&quot;:1,&quot;type&quot;:&quot;SOLID&quot;},&quot;primaryButtonBorder&quot;:{&quot;color&quot;:&quot;#5F8BD9&quot;,&quot;opacity&quot;:1,&quot;type&quot;:&quot;SOLID&quot;},&quot;primaryButtonBorderHover&quot;:{&quot;color&quot;:&quot;#5077BB&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1F2F4&quot;,&quot;opacity&quot;:1,&quot;type&quot;:&quot;SOLID&quot;},&quot;secondaryButtonBackgroundHover&quot;:{&quot;color&quot;:&quot;#E5E5E5&quot;,&quot;opacity&quot;:1,&quot;type&quot;:&quot;SOLID&quot;},&quot;secondaryButtonBorder&quot;:{&quot;color&quot;:&quot;#F1F2F4&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616870&quot;,&quot;opacity&quot;:1,&quot;type&quot;:&quot;SOLID&quot;}},&quot;controlPanel&quot;:{&quot;navigationMode&quot;:&quot;bySlides&quot;,&quot;progressBar&quot;:{&quot;enabled&quot;:true,&quot;mode&quot;:&quot;presentationTimeline&quot;,&quot;showLabels&quot;:true,&quot;visible&quot;:true},&quot;showCCButton&quot;:false,&quot;showNextButton&quot;:true,&quot;showOutline&quot;:false,&quot;showPlayPause&quot;:true,&quot;showPlaybackRateButton&quot;:true,&quot;showPrevButton&quot;:true,&quot;showRewind&quot;:false,&quot;showSlideNumbers&quot;:true,&quot;showSlideOnlyButton&quot;:true,&quot;showSubtitlesButton&quot;:false,&quot;showTimer&quot;:true,&quot;showVolumeControl&quot;:true,&quot;visible&quot;:true},&quot;fontFamily&quot;:&quot;Gotham Light&quot;,&quot;miniskinCustomizationEnabled&quot;:true,&quot;outlinePanel&quot;:{&quot;highlightViewedEntries&quot;:false,&quot;multilevel&quot;:true,&quot;numberEntries&quot;:false,&quot;search&quot;:false,&quot;thumbnails&quot;:true},&quot;sidePanel&quot;:{&quot;showAtLeft&quot;:true,&quot;showLogo&quot;:true,&quot;showNotes&quot;:true,&quot;showOutline&quot;:true,&quot;showPresenterInfo&quot;:false,&quot;showPresenterVideo&quot;:false,&quot;visible&quot;:true},&quot;titlePanel&quot;:{&quot;buttons&quot;:[&quot;presenterInfo&quot;],&quot;buttonsAtLeft&quot;:false,&quot;courseTitleVisible&quot;:true,&quot;showLogo&quot;:false,&quot;visible&quot;:true},&quot;version&quot;:&quot;1.2&quot;},&quot;skinMessages&quot;:{&quot;PB_ACCESSIBLE_ARIA_LABEL_BACK_TO_BEGIN&quot;:&quot;Go to the beginning of the slide&quot;,&quot;PB_ACCESSIBLE_ARIA_LABEL_BOTTOM_PANEL&quot;:&quot;Bottom Bar&quot;,&quot;PB_ACCESSIBLE_ARIA_LABEL_NAVIGATION_BUTTONS&quot;:&quot;Navigation buttons&quot;,&quot;PB_ACCESSIBLE_ARIA_LABEL_SETTINGS&quot;:&quot;Accessibility Settings&quot;,&quot;PB_ACCESSIBLE_ARIA_LABEL_SLIDE&quot;:&quot;Slide&quot;,&quot;PB_ACCESSIBLE_ARIA_LABEL_TOP_PANEL&quot;:&quot;Top Bar&quot;,&quot;PB_ACCESSIBLE_AUDIO_NARRATION_LABEL&quot;:&quot;Audio narration&quot;,&quot;PB_ACCESSIBLE_AUDIO_SUBTITLES_LABEL&quot;:&quot;Closed Captions&quot;,&quot;PB_ACCESSIBLE_NAVIGATION_NEXT_BUTTON&quot;:&quot;Next&quot;,&quot;PB_ACCESSIBLE_NAVIGATION_PREV_BUTTON&quot;:&quot;Previous&quot;,&quot;PB_ACCESSIBLE_SKIN_ENABLE_ACCESSIBILITY_MODE&quot;:&quot;Turn on accessibility mode&quot;,&quot;PB_ACCESSIBLE_SKIN_ENABLE_NORMAL_MODE&quot;:&quot;Turn off accessibility mode&quot;,&quot;PB_ACCESSIBLE_SKIN_PRESENTER_PHOTO&quot;:&quot;Presenter photo&quot;,&quot;PB_ACCESSIBLE_SLIDE_N_OF_COUNT&quot;:&quot;Slide %SLIDE_NUMBER% of %TOTAL_SLIDES%&quot;,&quot;PB_ACCESSIBLE_VIDEO_NARRATION_LABEL&quot;:&quot;Video narration&quot;,&quot;PB_ACCESSIBLE_WATERMARK_SKIN_CREATED_WITH&quot;:&quot;Created with iSpring evaluation version&quot;,&quot;PB_ATTACHMENT_DOCUMENT_SUBTITLE&quot;:&quot;Document&quot;,&quot;PB_ATTACHMENT_FILE_SUBTITLE&quot;:&quot;File&quot;,&quot;PB_ATTACHMENT_IMAGE_SUBTITLE&quot;:&quot;Picture&quot;,&quot;PB_ATTACHMENT_LINK_SUBTITLE&quot;:&quot;Link&quot;,&quot;PB_ATTACHMENT_VIDEO_SUBTITLE&quot;:&quot;Video&quot;,&quot;PB_BACK_TO_APP_BUTTON_LABEL&quot;:&quot;Go back&quot;,&quot;PB_CONTROL_PANEL_CLOSED_CAPTIONS&quot;:&quot;Notes&quot;,&quot;PB_CONTROL_PANEL_EXIT_FULL_SCREEN&quot;:&quot;Exit full screen&quot;,&quot;PB_CONTROL_PANEL_FULL_SCREEN&quot;:&quot;Full screen&quot;,&quot;PB_CONTROL_PANEL_NEXT&quot;:&quot;Next&quot;,&quot;PB_CONTROL_PANEL_OUTLINE&quot;:&quot;Outline&quot;,&quot;PB_CONTROL_PANEL_PREV&quot;:&quot;&quot;,&quot;PB_CONTROL_PANEL_REPLAY&quot;:&quot;Replay&quot;,&quot;PB_CONTROL_PANEL_SLIDE_COUNTER&quot;:&quot;%SLIDE_NUMBER% of %TOTAL_SLIDES%&quot;,&quot;PB_CONTROL_PANEL_SUBTITLES&quot;:&quot;Closed Captions&quot;,&quot;PB_CONTROL_PANEL_VOLUME_CONTROL&quot;:&quot;Volume&quot;,&quot;PB_CURRENT_SLIDE_IS_NOT_COMPLETED&quot;:&quot;Complete the slide to go to the next one.&quot;,&quot;PB_DOMAIN_RESTRICTION&quot;:&quot;Sorry, the content author has prohibited sharing the presentation on this domain.&quot;,&quot;PB_DRAWING_TOOLS_END_DRAWING&quot;:&quot;Finish drawing&quot;,&quot;PB_DRAWING_TOOLS_ERASER&quot;:&quot;Eraser&quot;,&quot;PB_DRAWING_TOOLS_ERASE_ALL&quot;:&quot;Erase all&quot;,&quot;PB_DRAWING_TOOLS_HIGHLIGHTER&quot;:&quot;Highlighter&quot;,&quot;PB_DRAWING_TOOLS_PEN&quot;:&quot;Pen&quot;,&quot;PB_ENTER_PASSWORD&quot;:&quot;Enter the password to view this presentation.&quot;,&quot;PB_INCORRECT_PASSWORD&quot;:&quot;Incorrect password.&quot;,&quot;PB_INTERACTION_SLIDE_WINDOW_TEXT&quot;:&quot;To advance to the next slide, complete this interaction.&quot;,&quot;PB_MESSAGE_BOX_NO&quot;:&quot;No&quot;,&quot;PB_MESSAGE_BOX_OK&quot;:&quot;OK&quot;,&quot;PB_MESSAGE_BOX_YES&quot;:&quot;Yes&quot;,&quot;PB_NAVIGATION_IS_RESTRICTED&quot;:&quot;You can only view slides in order.&quot;,&quot;PB_NAVIGATION_IS_SEQUENTIAL&quot;:&quot;You can only view slides in order.&quot;,&quot;PB_PLAYBACK_RATE_MENU_CAPTION&quot;:&quot;Speed&quot;,&quot;PB_PRECEDING_QUIZ_FAILED_WINDOW_TEXT&quot;:&quot;You haven't passed the quiz on slide %SLIDE_INDEX% and can't advance to the next slide.&quot;,&quot;PB_PRECEDING_QUIZ_NOT_COMPLETED_WINDOW_TEXT&quot;:&quot;To advance to this slide, complete the quiz on slide %SLIDE_INDEX%.&quot;,&quot;PB_PRECEDING_QUIZ_NOT_PASSED_WINDOW_TEXT&quot;:&quot;To advance to this slide, you need to pass the quiz on slide %SLIDE_INDEX%.&quot;,&quot;PB_PRECEDING_SCENARIO_FAILED_WINDOW_TEXT&quot;:&quot;You haven't passed the role-play on slide %SLIDE_INDEX% and can't advance to the next slide.&quot;,&quot;PB_PRECEDING_SCENARIO_NOT_COMPLETED_WINDOW_TEXT&quot;:&quot;To advance to this slide, complete the role-play on slide %SLIDE_INDEX%.&quot;,&quot;PB_PRECEDING_SCENARIO_NOT_PASSED_WINDOW_TEXT&quot;:&quot;To advance to this slide, you need to pass the role-play on slide %SLIDE_INDEX%.&quot;,&quot;PB_PRESENTER_COLLAPSE_BIO&quot;:&quot;Show less&quot;,&quot;PB_PRESENTER_EMAIL&quot;:&quot;Email&quot;,&quot;PB_PRESENTER_EXPAND_BIO&quot;:&quot;Show more&quot;,&quot;PB_PRESENTER_NO_INFO&quot;:&quot;No presenter info.&quot;,&quot;PB_PRESENTER_WEBSITE&quot;:&quot;Website&quot;,&quot;PB_QUIZ_SLIDE_WINDOW_TEXT&quot;:&quot;To advance to the next slide, complete this quiz.&quot;,&quot;PB_RATE_MENU_CAPTION&quot;:&quot;Speed&quot;,&quot;PB_RATE_MENU_DEFAULT_RATE&quot;:&quot;Normal&quot;,&quot;PB_RESUME_PRESENTATION_WINDOW_TEXT&quot;:&quot;Do you want to resume where you left off?&quot;,&quot;PB_SCENARIO_SLIDE_WINDOW_TEXT&quot;:&quot;To advance to the next slide, complete this role-play.&quot;,&quot;PB_SEARCH_CANCEL&quot;:&quot;Cancel&quot;,&quot;PB_SEARCH_NO_RESULTS_LABEL&quot;:&quot;No matches found.&quot;,&quot;PB_SEARCH_PANEL_DEFAULT_TEXT&quot;:&quot;Search…&quot;,&quot;PB_SEARCH_RESULTS_LABEL&quot;:&quot;Search results&quot;,&quot;PB_SEARCH_RESULT_IN_NOTES&quot;:&quot;in notes&quot;,&quot;PB_SEARCH_RESULT_IN_TEXT_LABEL&quot;:&quot;in slide&quot;,&quot;PB_SUBTITLES_MENU_CAPTION&quot;:&quot;Subtitles&quot;,&quot;PB_SUBTITLES_OFF&quot;:&quot;Off&quot;,&quot;PB_TAB_NOTES_LABEL&quot;:&quot;Notes&quot;,&quot;PB_TAB_OUTLINE_LABEL&quot;:&quot;Outline&quot;,&quot;PB_TIME_RESTRICTION&quot;:&quot;Sorry, the content author has prohibited viewing the presentation at this time.&quot;,&quot;PB_TITLE_PANEL_ATTACHMENTS&quot;:&quot;Resources&quot;,&quot;PB_TITLE_PANEL_MARKER_TOOLS&quot;:&quot;Drawing&quot;,&quot;PB_TITLE_PANEL_NOTES&quot;:&quot;Notes&quot;,&quot;PB_TITLE_PANEL_OUTLINE&quot;:&quot;Outline&quot;,&quot;PB_TITLE_PANEL_PRESENTER_INFO&quot;:&quot;Presenter Info&quot;,&quot;PB_TREE_CONTROL_LOADING&quot;:&quot;Loading…&quot;,&quot;PB_VIDEO_WINDOW_NO_VIDEO_LABEL&quot;:&quot;No video&quot;},&quot;playbackAndNavigationSettings&quot;:{&quot;autoStart&quot;:false,&quot;saveAnimationStates&quot;:true,&quot;loopPresentation&quot;:false,&quot;autoPlayAnimations&quot;:false,&quot;autoPlayAnimationsTime&quot;:1,&quot;navigationType&quot;:&quot;FREE&quot;,&quot;resumeMode&quot;:&quot;PROMPT&quot;,&quot;enableKeyboardNavigation&quot;:true},&quot;keyboardSettings&quot;:&quot;&quot;,&quot;skinVersion&quot;:3,&quot;skinCompatibleVersion&quot;:0,&quot;publishSettings&quot;:{&quot;backgroundColor&quot;:&quot;#DCDEE0&quot;,&quot;playerDimensions&quot;:{&quot;height&quot;:144,&quot;width&quot;:296},&quot;playerModule&quot;:&quot;UniversalHtml&quot;,&quot;presentationContent&quot;:{&quot;metadata&quot;:{&quot;references&quot;:false,&quot;texts&quot;:[&quot;DT_COMPANY_WEBSITE&quot;,&quot;DT_COURSE_TITLE&quot;,&quot;DT_PRESENTER_BIO&quot;,&quot;DT_PRESENTER_EMAIL&quot;,&quot;DT_PRESENTER_WEBSITE&quot;,&quot;DT_PRESENTER_PHONE&quot;,&quot;DT_PRESENTER_TITLE&quot;,&quot;DT_PRESENTER_NAME&quot;,&quot;DT_SLIDE_NOTES_HTML&quot;,&quot;DT_SLIDE_NOTES_TEXT&quot;,&quot;DT_SLIDE_TITLE&quot;,&quot;DT_HYPERLINK_TOOLTIP&quot;]},&quot;resources&quot;:{&quot;attachments&quot;:false,&quot;companyLogos&quot;:{&quot;enlargeToFit&quot;:false,&quot;height&quot;:156,&quot;jpegQuality&quot;:100,&quot;keepAspectRatio&quot;:true,&quot;width&quot;:266},&quot;fonts&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quot;,&quot;fontFamily&quot;:&quot;Gotham Light&quot;,&quot;isBold&quot;:fals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quot;,&quot;fontFamily&quot;:&quot;Gotham Light&quot;,&quot;isBold&quot;:tru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i&quot;,&quot;fontFamily&quot;:&quot;Gotham Light&quot;,&quot;isBold&quot;:fals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i&quot;,&quot;fontFamily&quot;:&quot;Gotham Light&quot;,&quot;isBold&quot;:tru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quot;,&quot;fontFamily&quot;:&quot;Gotham Light&quot;,&quot;isBold&quot;:false,&quot;isItalic&quot;:false,&quot;isSemibold&quot;:tru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i&quot;,&quot;fontFamily&quot;:&quot;Gotham Light&quot;,&quot;isBold&quot;:false,&quot;isItalic&quot;:true,&quot;isSemibold&quot;:true,&quot;substituteFontFamily&quot;:&quot;Arial&quot;}],&quot;interactivity&quot;:{&quot;fullSupport&quot;:true},&quot;presenterPhotos&quot;:{&quot;enlargeToFit&quot;:false,&quot;height&quot;:105,&quot;jpegQuality&quot;:100,&quot;keepAspectRatio&quot;:true,&quot;width&quot;:94},&quot;slideThumbnails&quot;:{&quot;enlargeToFit&quot;:false,&quot;height&quot;:59,&quot;jpegQuality&quot;:100,&quot;keepAspectRatio&quot;:true,&quot;width&quot;:78}}}},&quot;ceipData&quot;:{&quot;enableMiniSkinCustomization&quot;:true,&quot;playerLayout&quot;:&quot;custom&quot;,&quot;playerLayoutFooter&quot;:&quot;playAndPause,acceleration,fullscreen,volumeControl,timer,slideNumber,goToPrev,goToNext&quot;,&quot;playerLayoutHeader&quot;:&quot;presenterInfo,title&quot;,&quot;playerLayoutHeaderButtonsPosition&quot;:&quot;right&quot;,&quot;playerLayoutOutline&quot;:&quot;showThumbnails,enableMultilevel&quot;,&quot;playerLayoutProgress&quot;:&quot;enabledNavigation,showLabels&quot;,&quot;playerLayoutProgressMode&quot;:&quot;presentationTimeline&quot;,&quot;playerLayoutSidebar&quot;:&quot;logo,notes,outline&quot;,&quot;playerLayoutSidebarPosition&quot;:&quot;left&quot;,&quot;playerMessages&quot;:&quot;custom&quot;,&quot;playerNavigationAutoStart&quot;:false,&quot;playerNavigationEnableKeyboardNavigation&quot;:true,&quot;playerNavigationMode&quot;:&quot;bySlides&quot;,&quot;playerNavigationOnRestart&quot;:&quot;prompt&quot;,&quot;playerNavigationSaveAnimationStates&quot;:true,&quot;playerNavigationType&quot;:&quot;free&quot;,&quot;playerTheme&quot;:&quot;custom&quot;,&quot;playerThemeBorderRadius&quot;:10,&quot;playerThemeColorScheme&quot;:&quot;builtin.lightBlue&quot;,&quot;playerThemeFont&quot;:&quot;Gotham Light&quot;}}}"/>
  <p:tag name="ISPRING_SCORM_ENDPOINT" val="&lt;endpoint&gt;&lt;enable&gt;0&lt;/enable&gt;&lt;lrs&gt;https://&lt;/lrs&gt;&lt;auth&gt;0&lt;/auth&gt;&lt;login&gt;&lt;/login&gt;&lt;password&gt;&lt;/password&gt;&lt;key&gt;&lt;/key&gt;&lt;name&gt;&lt;/name&gt;&lt;email&gt;&lt;/email&gt;&lt;/endpoint&gt;&#10;"/>
  <p:tag name="ISPRING_SCREEN_RECS_UPDATED" val="C:\Users\jladouceur\OneDrive - MediaSmarts\Ontario Ministry of Ed 2024 (Critical Thinking)\Content\Workshops\Critical Thinking Across the Curriculum\workshop_critical_thinking_across_curriculum_k-8\"/>
  <p:tag name="ISPRING_RESOURCE_FOLDER" val="C:\Users\jladouceur\OneDrive - MediaSmarts\Ontario Ministry of Ed 2024 (Critical Thinking)\Content\Workshops\Critical Thinking Across the Curriculum\workshop_critical_thinking_across_curriculum_k-8\"/>
  <p:tag name="ISPRING_PRESENTATION_PATH" val="C:\Users\jladouceur\OneDrive - MediaSmarts\Ontario Ministry of Ed 2024 (Critical Thinking)\Content\Workshops\Critical Thinking Across the Curriculum\workshop_critical_thinking_across_curriculum_k-8.pptx"/>
  <p:tag name="ISPRING_ULTRA_SCORM_COURCE_TITLE" val="critial_thinking_across_curriculum_K-8"/>
  <p:tag name="ISPRING_PRESENTATION_TITLE" val="critial_thinking_across_curriculum_K-8"/>
  <p:tag name="ISPRING_SCORM_RATE_QUIZZES" val="0"/>
  <p:tag name="FLASHSPRING_ZOOM_TAG" val="93"/>
  <p:tag name="ISPRING_PRESENTATION_INFO_2" val="&lt;?xml version=&quot;1.0&quot; encoding=&quot;UTF-8&quot; standalone=&quot;no&quot; ?&gt;&#10;&lt;presentation2&gt;&#10;&#10;  &lt;slides&gt;&#10;    &lt;slide id=&quot;{698CE5AD-C1E8-4096-A52E-C4D1BEDC7C22}&quot; pptId=&quot;256&quot;/&gt;&#10;    &lt;slide id=&quot;{97D75586-3D3F-4BA5-8985-BCED36D7CC5C}&quot; pptId=&quot;405&quot;/&gt;&#10;    &lt;slide id=&quot;{FF8F3F80-8E2B-4595-91AB-4BEF0B63CA77}&quot; pptId=&quot;406&quot;/&gt;&#10;    &lt;slide id=&quot;{364C77BF-969B-4471-A7EB-42734E083A23}&quot; pptId=&quot;475&quot;/&gt;&#10;    &lt;slide id=&quot;{5BBB3075-0A16-4420-B6A7-9DD77BCE0F73}&quot; pptId=&quot;376&quot;/&gt;&#10;    &lt;slide id=&quot;{3B5AAFB1-1C94-4958-9DF1-0A6F6A32EE31}&quot; pptId=&quot;258&quot;/&gt;&#10;    &lt;slide id=&quot;{F9D7FEBD-926B-450C-8419-B93C0D522D5C}&quot; pptId=&quot;403&quot;/&gt;&#10;    &lt;slide id=&quot;{3E3C4FA4-CDB8-4173-ADA1-DE3A25AB626A}&quot; pptId=&quot;260&quot;/&gt;&#10;    &lt;slide id=&quot;{06DCDA4E-567A-413E-AD59-FB3FE1ED78D9}&quot; pptId=&quot;398&quot;/&gt;&#10;    &lt;slide id=&quot;{D73FC1C5-093C-42FD-B340-9F15D61E68FD}&quot; pptId=&quot;263&quot;/&gt;&#10;    &lt;slide id=&quot;{AA1E4259-0A5C-4D46-8A20-6CC49F44F4C2}&quot; pptId=&quot;261&quot;/&gt;&#10;    &lt;slide id=&quot;{54124C10-146D-4A80-9C89-2EEFC802DF5A}&quot; pptId=&quot;257&quot;/&gt;&#10;    &lt;slide id=&quot;{2257E2B0-A592-4CC7-A442-4E91D85D2ACC}&quot; pptId=&quot;288&quot;/&gt;&#10;    &lt;slide id=&quot;{C9F23D0A-7B06-49E7-9669-8A1AEE2A91EF}&quot; pptId=&quot;456&quot;/&gt;&#10;    &lt;slide id=&quot;{C0E3302A-7845-4E44-BE63-F8C12AA12868}&quot; pptId=&quot;457&quot;/&gt;&#10;    &lt;slide id=&quot;{3259F34C-5DFF-4B93-BD9C-FC5702572915}&quot; pptId=&quot;458&quot;/&gt;&#10;    &lt;slide id=&quot;{60DDF844-7438-4D0C-8A61-4EF68A6C5F86}&quot; pptId=&quot;459&quot;/&gt;&#10;    &lt;slide id=&quot;{B9351F11-516A-4618-8802-5261560A6E47}&quot; pptId=&quot;460&quot;/&gt;&#10;    &lt;slide id=&quot;{C85D4A8C-2B09-40BA-A2B6-9FB3F1057A7A}&quot; pptId=&quot;388&quot;/&gt;&#10;    &lt;slide id=&quot;{9BFA6535-7982-4619-8AE5-A9124B78547E}&quot; pptId=&quot;434&quot;/&gt;&#10;    &lt;slide id=&quot;{7A7F4DC5-8C54-44EB-89AD-BCDB928C4B0A}&quot; pptId=&quot;271&quot;/&gt;&#10;    &lt;slide id=&quot;{031A2B0E-B029-4297-B3D9-CAF4DE8C17EC}&quot; pptId=&quot;383&quot;/&gt;&#10;    &lt;slide id=&quot;{477E7416-9E47-4AB6-B38C-0A594C925B06}&quot; pptId=&quot;279&quot;/&gt;&#10;    &lt;slide id=&quot;{494B1DEA-8F93-4F16-91CE-673541554E5D}&quot; pptId=&quot;384&quot;/&gt;&#10;    &lt;slide id=&quot;{4746176F-0935-4F8B-A1AD-D637CF08649D}&quot; pptId=&quot;272&quot;/&gt;&#10;    &lt;slide id=&quot;{E4EB4459-5099-4537-90D3-699231B59474}&quot; pptId=&quot;273&quot;/&gt;&#10;    &lt;slide id=&quot;{8228147F-8AC7-4809-93E1-FCF08B6D5988}&quot; pptId=&quot;274&quot;/&gt;&#10;    &lt;slide id=&quot;{4A788381-14DE-4501-B095-DBCD4F23419B}&quot; pptId=&quot;275&quot;/&gt;&#10;    &lt;slide id=&quot;{6AFAD931-C5EB-421E-91F3-76DBD0CB5C29}&quot; pptId=&quot;276&quot;/&gt;&#10;    &lt;slide id=&quot;{C3F58F49-A283-45CF-851D-66AF1B8C132B}&quot; pptId=&quot;408&quot;/&gt;&#10;    &lt;slide id=&quot;{316155C7-C069-4A85-907E-86995D5B38FE}&quot; pptId=&quot;277&quot;/&gt;&#10;    &lt;slide id=&quot;{3F420CE5-00BF-4C96-9C65-90A89A5B2C97}&quot; pptId=&quot;390&quot;/&gt;&#10;    &lt;slide id=&quot;{492A5A58-B4EC-45CB-8890-F3F10228DFDA}&quot; pptId=&quot;278&quot;/&gt;&#10;    &lt;slide id=&quot;{21CE6134-4ED5-49B8-8617-2936596BF477}&quot; pptId=&quot;287&quot;/&gt;&#10;    &lt;slide id=&quot;{0FE8B11A-418A-46BD-9ACC-B7BF939596DA}&quot; pptId=&quot;423&quot;/&gt;&#10;    &lt;slide id=&quot;{349A704F-D6C8-47B6-88C6-26F6F1A287BF}&quot; pptId=&quot;393&quot;/&gt;&#10;    &lt;slide id=&quot;{4A6AA60B-A5BB-48A7-8B26-E773DA1050D6}&quot; pptId=&quot;412&quot;/&gt;&#10;    &lt;slide id=&quot;{5FDB337C-E348-4B69-9060-B44321DBFF94}&quot; pptId=&quot;280&quot;/&gt;&#10;    &lt;slide id=&quot;{16C470FE-005B-4170-84B0-AD655B402E45}&quot; pptId=&quot;477&quot;/&gt;&#10;    &lt;slide id=&quot;{4977429E-AA97-4A67-A1EC-036D9CA08BFD}&quot; pptId=&quot;281&quot;/&gt;&#10;    &lt;slide id=&quot;{F5577302-9E96-4A04-BC35-832B5651CEB8}&quot; pptId=&quot;282&quot;/&gt;&#10;    &lt;slide id=&quot;{3ADAFB9F-61FB-40D3-8A31-680E659C3151}&quot; pptId=&quot;284&quot;/&gt;&#10;    &lt;slide id=&quot;{AEE663EB-95D9-4DD8-B49F-6D9CE0057C86}&quot; pptId=&quot;385&quot;/&gt;&#10;    &lt;slide id=&quot;{244D424E-4268-49A9-9124-5530EB18E62E}&quot; pptId=&quot;290&quot;/&gt;&#10;    &lt;slide id=&quot;{E5D560F0-14C6-4FD0-9132-BF2C804EB7AD}&quot; pptId=&quot;293&quot;/&gt;&#10;    &lt;slide id=&quot;{154F374A-7E28-41C8-9AE7-2B6C6D472DF3}&quot; pptId=&quot;351&quot;/&gt;&#10;    &lt;slide id=&quot;{23B45C79-55B0-4664-ADA7-515F6195071D}&quot; pptId=&quot;294&quot;/&gt;&#10;    &lt;slide id=&quot;{C3EA8E24-9EEC-4A30-9002-254DD6D3ACDD}&quot; pptId=&quot;425&quot;/&gt;&#10;    &lt;slide id=&quot;{613023C3-B3E6-45D0-B2D7-E7F5AEC4EA7B}&quot; pptId=&quot;413&quot;/&gt;&#10;    &lt;slide id=&quot;{A3816F80-017F-486E-9DE5-1E68B3C132BD}&quot; pptId=&quot;355&quot;/&gt;&#10;    &lt;slide id=&quot;{8BEAFEF8-70AE-451F-B6CE-A4F4A887E496}&quot; pptId=&quot;354&quot;/&gt;&#10;    &lt;slide id=&quot;{69A2EB60-8317-4FE0-B7B6-EDA04A89D496}&quot; pptId=&quot;353&quot;/&gt;&#10;    &lt;slide id=&quot;{1FD57F1C-30C4-4767-A85B-9F5F2FBC33A0}&quot; pptId=&quot;479&quot;/&gt;&#10;    &lt;slide id=&quot;{AB00D8E4-CDAA-4428-9A9B-4F42CA14DC23}&quot; pptId=&quot;452&quot;/&gt;&#10;    &lt;slide id=&quot;{A5881980-D05C-4D43-B504-A5590C2644FB}&quot; pptId=&quot;430&quot;/&gt;&#10;    &lt;slide id=&quot;{58C24A23-90FC-479F-8A18-247A10975479}&quot; pptId=&quot;429&quot;/&gt;&#10;    &lt;slide id=&quot;{5A319BC5-5383-439A-B65D-84EAE75F47A2}&quot; pptId=&quot;435&quot;/&gt;&#10;    &lt;slide id=&quot;{966DD647-CBF9-4A5E-8A05-4609FB26A1C0}&quot; pptId=&quot;440&quot;/&gt;&#10;    &lt;slide id=&quot;{1F4B6E75-220E-405A-8C8B-D691B3F9FCFE}&quot; pptId=&quot;442&quot;/&gt;&#10;    &lt;slide id=&quot;{01149281-58A0-43A5-9983-56210D386C82}&quot; pptId=&quot;441&quot;/&gt;&#10;    &lt;slide id=&quot;{7BB7D162-A204-437C-9103-F480CE748F84}&quot; pptId=&quot;415&quot;/&gt;&#10;    &lt;slide id=&quot;{C907CD2D-6153-4633-8707-E5DD68FF906E}&quot; pptId=&quot;436&quot;/&gt;&#10;    &lt;slide id=&quot;{F00A11C0-845B-42FA-BD0C-FE84ED86DEC4}&quot; pptId=&quot;478&quot;/&gt;&#10;    &lt;slide id=&quot;{41C16828-D105-4D7E-BC24-831ECE44CDAB}&quot; pptId=&quot;289&quot;/&gt;&#10;    &lt;slide id=&quot;{68487CDF-3F43-459D-932C-32FC7E8FED87}&quot; pptId=&quot;396&quot;/&gt;&#10;    &lt;slide id=&quot;{C1CBAA58-B27B-478D-A8E9-281DF394486E}&quot; pptId=&quot;391&quot;/&gt;&#10;    &lt;slide id=&quot;{A1235046-374F-4B44-8A5F-8A63E1B8CE4E}&quot; pptId=&quot;394&quot;/&gt;&#10;    &lt;slide id=&quot;{3202CCC5-BFBC-47C2-AA1D-1CF9AAE4A125}&quot; pptId=&quot;395&quot;/&gt;&#10;    &lt;slide id=&quot;{112130E5-3125-4FBB-BA98-B9BE387249E0}&quot; pptId=&quot;365&quot;/&gt;&#10;    &lt;slide id=&quot;{DF58F89C-0317-4B65-91B0-05C0DFB9CE06}&quot; pptId=&quot;417&quot;/&gt;&#10;    &lt;slide id=&quot;{86E880DB-0272-418B-B98C-F66A22FD5776}&quot; pptId=&quot;387&quot;/&gt;&#10;    &lt;slide id=&quot;{628A8D62-8F36-4BB2-8E5D-D947010338C8}&quot; pptId=&quot;419&quot;/&gt;&#10;    &lt;slide id=&quot;{CA0BAFFB-4D4F-4B6E-A9AC-2DBB00D61BF4}&quot; pptId=&quot;404&quot;/&gt;&#10;    &lt;slide id=&quot;{B61CE05C-5C83-4D49-B11A-ED79A64779DE}&quot; pptId=&quot;397&quot;/&gt;&#10;    &lt;slide id=&quot;{75DB7F0B-5570-4CCA-8503-3F93C7C5B83A}&quot; pptId=&quot;420&quot;/&gt;&#10;    &lt;slide id=&quot;{DA3E3BA8-05F9-47FC-A233-7853211B1C9E}&quot; pptId=&quot;368&quot;/&gt;&#10;    &lt;slide id=&quot;{51B55270-B7C1-4220-B27E-5CED02744A10}&quot; pptId=&quot;369&quot;/&gt;&#10;    &lt;slide id=&quot;{27B00A3B-02EE-40E8-A08D-5E7F16AB58DA}&quot; pptId=&quot;433&quot;/&gt;&#10;    &lt;slide id=&quot;{980EE3A3-1CF3-4ECA-9542-D0089E2F566A}&quot; pptId=&quot;370&quot;/&gt;&#10;    &lt;slide id=&quot;{930D46E8-ECAF-4664-8173-6844D8FE2385}&quot; pptId=&quot;372&quot;/&gt;&#10;    &lt;slide id=&quot;{B7191D16-514A-40AB-B661-35CCE0BF1702}&quot; pptId=&quot;359&quot;/&gt;&#10;    &lt;slide id=&quot;{387C669B-D63F-472A-909B-D026F3B42243}&quot; pptId=&quot;360&quot;/&gt;&#10;    &lt;slide id=&quot;{82CBD090-D8A5-4FDF-A42B-BBC00C7D53FF}&quot; pptId=&quot;361&quot;/&gt;&#10;    &lt;slide id=&quot;{E59ED2A0-D9F3-4290-B738-5CF2C46BA122}&quot; pptId=&quot;362&quot;/&gt;&#10;    &lt;slide id=&quot;{CFBECE0D-02B7-4202-A0CF-2D619CF72698}&quot; pptId=&quot;371&quot;/&gt;&#10;    &lt;slide id=&quot;{AF85B917-14F6-413D-BE83-7DB8F07C32D6}&quot; pptId=&quot;363&quot;/&gt;&#10;    &lt;slide id=&quot;{BD978C11-E5CA-4FFD-BC7B-EDB3605D98FF}&quot; pptId=&quot;392&quot;/&gt;&#10;    &lt;slide id=&quot;{01E66BED-B639-438F-A80B-28902B88D062}&quot; pptId=&quot;373&quot;/&gt;&#10;    &lt;slide id=&quot;{078269F3-37C2-4FFC-9C58-A4EAD84BC1F6}&quot; pptId=&quot;259&quot;/&gt;&#10;    &lt;slide id=&quot;{261D15A0-403C-4F01-B8F5-77E9D78E3CEC}&quot; pptId=&quot;262&quot;/&gt;&#10;    &lt;slide id=&quot;{3F8F0B6B-8989-4ED6-AF6C-C73AEFF3B601}&quot; pptId=&quot;367&quot;/&gt;&#10;    &lt;slide id=&quot;{263A6F33-B348-4205-AD38-E233D0620D3E}&quot; pptId=&quot;364&quot;/&gt;&#10;    &lt;slide id=&quot;{79FF6F2F-6CB8-4048-B338-80C71F0F7234}&quot; pptId=&quot;484&quot;/&gt;&#10;    &lt;slide id=&quot;{5F9B38E8-304C-416B-988B-7ED253A4D47B}&quot; pptId=&quot;445&quot;/&gt;&#10;    &lt;slide id=&quot;{92125F3D-0F77-4B9A-BA07-723A28E2CD5C}&quot; pptId=&quot;461&quot;/&gt;&#10;    &lt;slide id=&quot;{9C14FC41-5E56-41B8-9ABC-D950AE746A99}&quot; pptId=&quot;432&quot;/&gt;&#10;    &lt;slide id=&quot;{7B3ACC18-CF66-4EEB-8434-B42D7CA3E8F5}&quot; pptId=&quot;374&quot;/&gt;&#10;    &lt;slide id=&quot;{26D939F2-FC72-4416-9528-D5B38CF5504B}&quot; pptId=&quot;462&quot;/&gt;&#10;    &lt;slide id=&quot;{5F83BC5F-257D-40A4-8F55-6636DEF7DE1B}&quot; pptId=&quot;449&quot;/&gt;&#10;    &lt;slide id=&quot;{8E01FFE4-FFA4-47F3-AEF9-D065BC72E5BD}&quot; pptId=&quot;463&quot;/&gt;&#10;    &lt;slide id=&quot;{C477C577-8B93-444A-83B3-D36E3A0E321B}&quot; pptId=&quot;431&quot;/&gt;&#10;    &lt;slide id=&quot;{419F38DE-17AB-47EF-917F-689F2C07506D}&quot; pptId=&quot;264&quot;/&gt;&#10;    &lt;slide id=&quot;{35909BAE-CA01-462A-A00C-E8481D428461}&quot; pptId=&quot;375&quot;/&gt;&#10;    &lt;slide id=&quot;{894345C4-EB88-4343-85F8-EA619F947823}&quot; pptId=&quot;424&quot;/&gt;&#10;    &lt;slide id=&quot;{0EE50D78-4249-4598-BE57-001464677C4F}&quot; pptId=&quot;379&quot;/&gt;&#10;    &lt;slide id=&quot;{C52E4209-559F-4DC4-949A-BBBBA601883B}&quot; pptId=&quot;446&quot;/&gt;&#10;    &lt;slide id=&quot;{4C048A06-4A42-44F4-A166-AF18CCC6EE4D}&quot; pptId=&quot;476&quot;/&gt;&#10;    &lt;slide id=&quot;{47E9A9D6-6EC3-4242-AACD-F5714B85A561}&quot; pptId=&quot;380&quot;/&gt;&#10;    &lt;slide id=&quot;{54990A60-AC20-43C3-A398-A1618703F956}&quot; pptId=&quot;466&quot;/&gt;&#10;    &lt;slide id=&quot;{01198751-72F8-429A-89A5-B0767BE58D40}&quot; pptId=&quot;491&quot;/&gt;&#10;    &lt;slide id=&quot;{50376429-7C08-48AB-AEB6-FC66ECCE8DB6}&quot; pptId=&quot;469&quot;/&gt;&#10;    &lt;slide id=&quot;{C477A97C-F995-41BA-A824-AF2CB6FE166C}&quot; pptId=&quot;471&quot;/&gt;&#10;    &lt;slide id=&quot;{0B6A6AE4-0911-486E-8D7E-6C3FF6CFE308}&quot; pptId=&quot;438&quot;/&gt;&#10;    &lt;slide id=&quot;{ED920D6A-92D2-4551-9E7C-7440E6A1FBEC}&quot; pptId=&quot;409&quot;/&gt;&#10;    &lt;slide id=&quot;{3543A34C-0916-4BE8-ADCA-1371A3DB70A8}&quot; pptId=&quot;416&quot;/&gt;&#10;  &lt;/slides&gt;&#10;&#10;  &lt;narration&gt;&#10;    &lt;audioTracks&gt;&#10;      &lt;audioTrack muted=&quot;false&quot; name=&quot;CTE1&quot; resource=&quot;79076e07&quot; slideId=&quot;{698CE5AD-C1E8-4096-A52E-C4D1BEDC7C22}&quot; startTime=&quot;0&quot; stepIndex=&quot;0&quot; volume=&quot;1&quot;&gt;&#10;        &lt;audio channels=&quot;2&quot; format=&quot;s16&quot; sampleRate=&quot;44100&quot;/&gt;&#10;      &lt;/audioTrack&gt;&#10;      &lt;audioTrack muted=&quot;false&quot; name=&quot;CTE2&quot; resource=&quot;1ceedf8c&quot; slideId=&quot;{97D75586-3D3F-4BA5-8985-BCED36D7CC5C}&quot; startTime=&quot;0&quot; stepIndex=&quot;0&quot; volume=&quot;1&quot;&gt;&#10;        &lt;audio channels=&quot;2&quot; format=&quot;s16&quot; sampleRate=&quot;44100&quot;/&gt;&#10;      &lt;/audioTrack&gt;&#10;      &lt;audioTrack muted=&quot;false&quot; name=&quot;CTE3&quot; resource=&quot;e655c3ef&quot; slideId=&quot;{FF8F3F80-8E2B-4595-91AB-4BEF0B63CA77}&quot; startTime=&quot;0&quot; stepIndex=&quot;0&quot; volume=&quot;1&quot;&gt;&#10;        &lt;audio channels=&quot;2&quot; format=&quot;s16&quot; sampleRate=&quot;44100&quot;/&gt;&#10;      &lt;/audioTrack&gt;&#10;      &lt;audioTrack muted=&quot;false&quot; name=&quot;CTE4&quot; resource=&quot;45136f5e&quot; slideId=&quot;{364C77BF-969B-4471-A7EB-42734E083A23}&quot; startTime=&quot;0&quot; stepIndex=&quot;0&quot; volume=&quot;1&quot;&gt;&#10;        &lt;audio channels=&quot;2&quot; format=&quot;s16&quot; sampleRate=&quot;44100&quot;/&gt;&#10;      &lt;/audioTrack&gt;&#10;      &lt;audioTrack muted=&quot;false&quot; name=&quot;CTE5&quot; resource=&quot;9a2284bc&quot; slideId=&quot;{5BBB3075-0A16-4420-B6A7-9DD77BCE0F73}&quot; startTime=&quot;0&quot; stepIndex=&quot;0&quot; volume=&quot;1&quot;&gt;&#10;        &lt;audio channels=&quot;2&quot; format=&quot;s16&quot; sampleRate=&quot;44100&quot;/&gt;&#10;      &lt;/audioTrack&gt;&#10;      &lt;audioTrack muted=&quot;false&quot; name=&quot;CTE6&quot; resource=&quot;e4f31334&quot; slideId=&quot;{3B5AAFB1-1C94-4958-9DF1-0A6F6A32EE31}&quot; startTime=&quot;0&quot; stepIndex=&quot;0&quot; volume=&quot;1&quot;&gt;&#10;        &lt;audio channels=&quot;2&quot; format=&quot;s16&quot; sampleRate=&quot;44100&quot;/&gt;&#10;      &lt;/audioTrack&gt;&#10;      &lt;audioTrack muted=&quot;false&quot; name=&quot;CTE7&quot; resource=&quot;a6de09a4&quot; slideId=&quot;{F9D7FEBD-926B-450C-8419-B93C0D522D5C}&quot; startTime=&quot;0&quot; stepIndex=&quot;0&quot; volume=&quot;1&quot;&gt;&#10;        &lt;audio channels=&quot;2&quot; format=&quot;s16&quot; sampleRate=&quot;44100&quot;/&gt;&#10;      &lt;/audioTrack&gt;&#10;      &lt;audioTrack muted=&quot;false&quot; name=&quot;CTE8&quot; resource=&quot;1ce8eaf7&quot; slideId=&quot;{3E3C4FA4-CDB8-4173-ADA1-DE3A25AB626A}&quot; startTime=&quot;0&quot; stepIndex=&quot;0&quot; volume=&quot;1&quot;&gt;&#10;        &lt;audio channels=&quot;2&quot; format=&quot;s16&quot; sampleRate=&quot;44100&quot;/&gt;&#10;      &lt;/audioTrack&gt;&#10;      &lt;audioTrack muted=&quot;false&quot; name=&quot;CTE9&quot; resource=&quot;d2098b23&quot; slideId=&quot;{06DCDA4E-567A-413E-AD59-FB3FE1ED78D9}&quot; startTime=&quot;0&quot; stepIndex=&quot;0&quot; volume=&quot;1&quot;&gt;&#10;        &lt;audio channels=&quot;2&quot; format=&quot;s16&quot; sampleRate=&quot;44100&quot;/&gt;&#10;      &lt;/audioTrack&gt;&#10;      &lt;audioTrack muted=&quot;false&quot; name=&quot;CTE11 (2)&quot; resource=&quot;8355d7c3&quot; slideId=&quot;{AA1E4259-0A5C-4D46-8A20-6CC49F44F4C2}&quot; startTime=&quot;0&quot; stepIndex=&quot;0&quot; volume=&quot;1&quot;&gt;&#10;        &lt;audio channels=&quot;2&quot; format=&quot;s16&quot; sampleRate=&quot;44100&quot;/&gt;&#10;      &lt;/audioTrack&gt;&#10;      &lt;audioTrack muted=&quot;false&quot; name=&quot;CTE10&quot; resource=&quot;d75ca927&quot; slideId=&quot;{D73FC1C5-093C-42FD-B340-9F15D61E68FD}&quot; startTime=&quot;0&quot; stepIndex=&quot;0&quot; volume=&quot;1&quot;&gt;&#10;        &lt;audio channels=&quot;2&quot; format=&quot;s16&quot; sampleRate=&quot;44100&quot;/&gt;&#10;      &lt;/audioTrack&gt;&#10;      &lt;audioTrack muted=&quot;false&quot; name=&quot;CTE12&quot; resource=&quot;04a0e751&quot; slideId=&quot;{54124C10-146D-4A80-9C89-2EEFC802DF5A}&quot; startTime=&quot;0&quot; stepIndex=&quot;0&quot; volume=&quot;1&quot;&gt;&#10;        &lt;audio channels=&quot;2&quot; format=&quot;s16&quot; sampleRate=&quot;44100&quot;/&gt;&#10;      &lt;/audioTrack&gt;&#10;      &lt;audioTrack muted=&quot;false&quot; name=&quot;CTE13&quot; resource=&quot;785dd3f8&quot; slideId=&quot;{2257E2B0-A592-4CC7-A442-4E91D85D2ACC}&quot; startTime=&quot;0&quot; stepIndex=&quot;0&quot; volume=&quot;1&quot;&gt;&#10;        &lt;audio channels=&quot;2&quot; format=&quot;s16&quot; sampleRate=&quot;44100&quot;/&gt;&#10;      &lt;/audioTrack&gt;&#10;      &lt;audioTrack muted=&quot;false&quot; name=&quot;CTE133&quot; resource=&quot;ab4baeb7&quot; slideId=&quot;{3543A34C-0916-4BE8-ADCA-1371A3DB70A8}&quot; startTime=&quot;0&quot; stepIndex=&quot;0&quot; volume=&quot;1&quot;&gt;&#10;        &lt;audio channels=&quot;2&quot; format=&quot;s16&quot; sampleRate=&quot;44100&quot;/&gt;&#10;      &lt;/audioTrack&gt;&#10;      &lt;audioTrack muted=&quot;false&quot; name=&quot;CTE132&quot; resource=&quot;52128264&quot; slideId=&quot;{ED920D6A-92D2-4551-9E7C-7440E6A1FBEC}&quot; startTime=&quot;0&quot; stepIndex=&quot;0&quot; volume=&quot;1&quot;&gt;&#10;        &lt;audio channels=&quot;2&quot; format=&quot;s16&quot; sampleRate=&quot;44100&quot;/&gt;&#10;      &lt;/audioTrack&gt;&#10;      &lt;audioTrack muted=&quot;false&quot; name=&quot;CTE129&quot; resource=&quot;b2bb78e9&quot; slideId=&quot;{0B6A6AE4-0911-486E-8D7E-6C3FF6CFE308}&quot; startTime=&quot;0&quot; stepIndex=&quot;0&quot; volume=&quot;1&quot;&gt;&#10;        &lt;audio channels=&quot;2&quot; format=&quot;s16&quot; sampleRate=&quot;44100&quot;/&gt;&#10;      &lt;/audioTrack&gt;&#10;      &lt;audioTrack muted=&quot;false&quot; name=&quot;CTE126&quot; resource=&quot;7a23fe75&quot; slideId=&quot;{C477A97C-F995-41BA-A824-AF2CB6FE166C}&quot; startTime=&quot;0&quot; stepIndex=&quot;0&quot; volume=&quot;1&quot;&gt;&#10;        &lt;audio channels=&quot;2&quot; format=&quot;s16&quot; sampleRate=&quot;44100&quot;/&gt;&#10;      &lt;/audioTrack&gt;&#10;      &lt;audioTrack muted=&quot;false&quot; name=&quot;CTE111-k-8&quot; resource=&quot;727f4381&quot; slideId=&quot;{50376429-7C08-48AB-AEB6-FC66ECCE8DB6}&quot; startTime=&quot;0&quot; stepIndex=&quot;0&quot; volume=&quot;1&quot;&gt;&#10;        &lt;audio channels=&quot;2&quot; format=&quot;s16&quot; sampleRate=&quot;44100&quot;/&gt;&#10;      &lt;/audioTrack&gt;&#10;      &lt;audioTrack muted=&quot;false&quot; name=&quot;CTEk8117&quot; resource=&quot;3e083231&quot; slideId=&quot;{01198751-72F8-429A-89A5-B0767BE58D40}&quot; startTime=&quot;0&quot; stepIndex=&quot;0&quot; volume=&quot;1&quot;&gt;&#10;        &lt;audio channels=&quot;2&quot; format=&quot;s16&quot; sampleRate=&quot;44100&quot;/&gt;&#10;      &lt;/audioTrack&gt;&#10;      &lt;audioTrack muted=&quot;false&quot; name=&quot;CTE116&quot; resource=&quot;722dd112&quot; slideId=&quot;{54990A60-AC20-43C3-A398-A1618703F956}&quot; startTime=&quot;0&quot; stepIndex=&quot;0&quot; volume=&quot;1&quot;&gt;&#10;        &lt;audio channels=&quot;2&quot; format=&quot;s16&quot; sampleRate=&quot;44100&quot;/&gt;&#10;      &lt;/audioTrack&gt;&#10;      &lt;audioTrack muted=&quot;false&quot; name=&quot;CTE114&quot; resource=&quot;68d561a1&quot; slideId=&quot;{47E9A9D6-6EC3-4242-AACD-F5714B85A561}&quot; startTime=&quot;0&quot; stepIndex=&quot;0&quot; volume=&quot;1&quot;&gt;&#10;        &lt;audio channels=&quot;2&quot; format=&quot;s16&quot; sampleRate=&quot;44100&quot;/&gt;&#10;      &lt;/audioTrack&gt;&#10;      &lt;audioTrack muted=&quot;false&quot; name=&quot;CTE113&quot; resource=&quot;0f471eb2&quot; slideId=&quot;{4C048A06-4A42-44F4-A166-AF18CCC6EE4D}&quot; startTime=&quot;0&quot; stepIndex=&quot;0&quot; volume=&quot;1&quot;&gt;&#10;        &lt;audio channels=&quot;2&quot; format=&quot;s16&quot; sampleRate=&quot;44100&quot;/&gt;&#10;      &lt;/audioTrack&gt;&#10;      &lt;audioTrack muted=&quot;false&quot; name=&quot;CTE112&quot; resource=&quot;39a373b1&quot; slideId=&quot;{C52E4209-559F-4DC4-949A-BBBBA601883B}&quot; startTime=&quot;0&quot; stepIndex=&quot;0&quot; volume=&quot;1&quot;&gt;&#10;        &lt;audio channels=&quot;2&quot; format=&quot;s16&quot; sampleRate=&quot;44100&quot;/&gt;&#10;      &lt;/audioTrack&gt;&#10;      &lt;audioTrack muted=&quot;false&quot; name=&quot;CTE111&quot; resource=&quot;4684e753&quot; slideId=&quot;{0EE50D78-4249-4598-BE57-001464677C4F}&quot; startTime=&quot;0&quot; stepIndex=&quot;0&quot; volume=&quot;1&quot;&gt;&#10;        &lt;audio channels=&quot;2&quot; format=&quot;s16&quot; sampleRate=&quot;44100&quot;/&gt;&#10;      &lt;/audioTrack&gt;&#10;      &lt;audioTrack muted=&quot;false&quot; name=&quot;CTE110&quot; resource=&quot;8a5881b2&quot; slideId=&quot;{894345C4-EB88-4343-85F8-EA619F947823}&quot; startTime=&quot;0&quot; stepIndex=&quot;0&quot; volume=&quot;1&quot;&gt;&#10;        &lt;audio channels=&quot;2&quot; format=&quot;s16&quot; sampleRate=&quot;44100&quot;/&gt;&#10;      &lt;/audioTrack&gt;&#10;      &lt;audioTrack muted=&quot;false&quot; name=&quot;CTE109&quot; resource=&quot;a25cd96d&quot; slideId=&quot;{35909BAE-CA01-462A-A00C-E8481D428461}&quot; startTime=&quot;0&quot; stepIndex=&quot;0&quot; volume=&quot;1&quot;&gt;&#10;        &lt;audio channels=&quot;2&quot; format=&quot;s16&quot; sampleRate=&quot;44100&quot;/&gt;&#10;      &lt;/audioTrack&gt;&#10;      &lt;audioTrack muted=&quot;false&quot; name=&quot;CTE108&quot; resource=&quot;004d9c50&quot; slideId=&quot;{419F38DE-17AB-47EF-917F-689F2C07506D}&quot; startTime=&quot;0&quot; stepIndex=&quot;0&quot; volume=&quot;1&quot;&gt;&#10;        &lt;audio channels=&quot;2&quot; format=&quot;s16&quot; sampleRate=&quot;44100&quot;/&gt;&#10;      &lt;/audioTrack&gt;&#10;      &lt;audioTrack muted=&quot;false&quot; name=&quot;CTE107&quot; resource=&quot;ce17cc7a&quot; slideId=&quot;{C477C577-8B93-444A-83B3-D36E3A0E321B}&quot; startTime=&quot;0&quot; stepIndex=&quot;0&quot; volume=&quot;1&quot;&gt;&#10;        &lt;audio channels=&quot;2&quot; format=&quot;s16&quot; sampleRate=&quot;44100&quot;/&gt;&#10;      &lt;/audioTrack&gt;&#10;      &lt;audioTrack muted=&quot;false&quot; name=&quot;CTE106&quot; resource=&quot;894af42a&quot; slideId=&quot;{8E01FFE4-FFA4-47F3-AEF9-D065BC72E5BD}&quot; startTime=&quot;0&quot; stepIndex=&quot;0&quot; volume=&quot;1&quot;&gt;&#10;        &lt;audio channels=&quot;2&quot; format=&quot;s16&quot; sampleRate=&quot;44100&quot;/&gt;&#10;      &lt;/audioTrack&gt;&#10;      &lt;audioTrack muted=&quot;false&quot; name=&quot;CTE105&quot; resource=&quot;691348a3&quot; slideId=&quot;{5F83BC5F-257D-40A4-8F55-6636DEF7DE1B}&quot; startTime=&quot;0&quot; stepIndex=&quot;0&quot; volume=&quot;1&quot;&gt;&#10;        &lt;audio channels=&quot;2&quot; format=&quot;s16&quot; sampleRate=&quot;44100&quot;/&gt;&#10;      &lt;/audioTrack&gt;&#10;      &lt;audioTrack muted=&quot;false&quot; name=&quot;CTE104&quot; resource=&quot;9db2e6a7&quot; slideId=&quot;{26D939F2-FC72-4416-9528-D5B38CF5504B}&quot; startTime=&quot;0&quot; stepIndex=&quot;0&quot; volume=&quot;1&quot;&gt;&#10;        &lt;audio channels=&quot;2&quot; format=&quot;s16&quot; sampleRate=&quot;44100&quot;/&gt;&#10;      &lt;/audioTrack&gt;&#10;      &lt;audioTrack muted=&quot;false&quot; name=&quot;CTE103&quot; resource=&quot;0978fbf5&quot; slideId=&quot;{7B3ACC18-CF66-4EEB-8434-B42D7CA3E8F5}&quot; startTime=&quot;0&quot; stepIndex=&quot;0&quot; volume=&quot;1&quot;&gt;&#10;        &lt;audio channels=&quot;2&quot; format=&quot;s16&quot; sampleRate=&quot;44100&quot;/&gt;&#10;      &lt;/audioTrack&gt;&#10;      &lt;audioTrack muted=&quot;false&quot; name=&quot;CTE102&quot; resource=&quot;27173c53&quot; slideId=&quot;{9C14FC41-5E56-41B8-9ABC-D950AE746A99}&quot; startTime=&quot;0&quot; stepIndex=&quot;0&quot; volume=&quot;1&quot;&gt;&#10;        &lt;audio channels=&quot;2&quot; format=&quot;s16&quot; sampleRate=&quot;44100&quot;/&gt;&#10;      &lt;/audioTrack&gt;&#10;      &lt;audioTrack muted=&quot;false&quot; name=&quot;CTE101&quot; resource=&quot;699cb847&quot; slideId=&quot;{92125F3D-0F77-4B9A-BA07-723A28E2CD5C}&quot; startTime=&quot;0&quot; stepIndex=&quot;0&quot; volume=&quot;1&quot;&gt;&#10;        &lt;audio channels=&quot;2&quot; format=&quot;s16&quot; sampleRate=&quot;44100&quot;/&gt;&#10;      &lt;/audioTrack&gt;&#10;      &lt;audioTrack muted=&quot;false&quot; name=&quot;CTE100&quot; resource=&quot;e0a81855&quot; slideId=&quot;{5F9B38E8-304C-416B-988B-7ED253A4D47B}&quot; startTime=&quot;0&quot; stepIndex=&quot;0&quot; volume=&quot;1&quot;&gt;&#10;        &lt;audio channels=&quot;2&quot; format=&quot;s16&quot; sampleRate=&quot;44100&quot;/&gt;&#10;      &lt;/audioTrack&gt;&#10;      &lt;audioTrack muted=&quot;false&quot; name=&quot;CTE99&quot; resource=&quot;839d8040&quot; slideId=&quot;{79FF6F2F-6CB8-4048-B338-80C71F0F7234}&quot; startTime=&quot;0&quot; stepIndex=&quot;0&quot; volume=&quot;1&quot;&gt;&#10;        &lt;audio channels=&quot;2&quot; format=&quot;s16&quot; sampleRate=&quot;44100&quot;/&gt;&#10;      &lt;/audioTrack&gt;&#10;      &lt;audioTrack muted=&quot;false&quot; name=&quot;CTE98&quot; resource=&quot;bd347df7&quot; slideId=&quot;{263A6F33-B348-4205-AD38-E233D0620D3E}&quot; startTime=&quot;0&quot; stepIndex=&quot;0&quot; volume=&quot;1&quot;&gt;&#10;        &lt;audio channels=&quot;2&quot; format=&quot;s16&quot; sampleRate=&quot;44100&quot;/&gt;&#10;      &lt;/audioTrack&gt;&#10;      &lt;audioTrack muted=&quot;false&quot; name=&quot;CTE96 (2)&quot; resource=&quot;e8bfa6aa&quot; slideId=&quot;{261D15A0-403C-4F01-B8F5-77E9D78E3CEC}&quot; startTime=&quot;0&quot; stepIndex=&quot;0&quot; volume=&quot;1&quot;&gt;&#10;        &lt;audio channels=&quot;2&quot; format=&quot;s16&quot; sampleRate=&quot;44100&quot;/&gt;&#10;      &lt;/audioTrack&gt;&#10;      &lt;audioTrack muted=&quot;false&quot; name=&quot;CTE97&quot; resource=&quot;2fbf1564&quot; slideId=&quot;{3F8F0B6B-8989-4ED6-AF6C-C73AEFF3B601}&quot; startTime=&quot;0&quot; stepIndex=&quot;0&quot; volume=&quot;1&quot;&gt;&#10;        &lt;audio channels=&quot;2&quot; format=&quot;s16&quot; sampleRate=&quot;44100&quot;/&gt;&#10;      &lt;/audioTrack&gt;&#10;      &lt;audioTrack muted=&quot;false&quot; name=&quot;CTE95&quot; resource=&quot;b34963dd&quot; slideId=&quot;{078269F3-37C2-4FFC-9C58-A4EAD84BC1F6}&quot; startTime=&quot;0&quot; stepIndex=&quot;0&quot; volume=&quot;1&quot;&gt;&#10;        &lt;audio channels=&quot;2&quot; format=&quot;s16&quot; sampleRate=&quot;44100&quot;/&gt;&#10;      &lt;/audioTrack&gt;&#10;      &lt;audioTrack muted=&quot;false&quot; name=&quot;CTE94&quot; resource=&quot;9b94dfd0&quot; slideId=&quot;{01E66BED-B639-438F-A80B-28902B88D062}&quot; startTime=&quot;0&quot; stepIndex=&quot;0&quot; volume=&quot;1&quot;&gt;&#10;        &lt;audio channels=&quot;2&quot; format=&quot;s16&quot; sampleRate=&quot;44100&quot;/&gt;&#10;      &lt;/audioTrack&gt;&#10;      &lt;audioTrack muted=&quot;false&quot; name=&quot;CTE93&quot; resource=&quot;790103b9&quot; slideId=&quot;{BD978C11-E5CA-4FFD-BC7B-EDB3605D98FF}&quot; startTime=&quot;0&quot; stepIndex=&quot;0&quot; volume=&quot;1&quot;&gt;&#10;        &lt;audio channels=&quot;2&quot; format=&quot;s16&quot; sampleRate=&quot;44100&quot;/&gt;&#10;      &lt;/audioTrack&gt;&#10;      &lt;audioTrack muted=&quot;false&quot; name=&quot;CTE92&quot; resource=&quot;854e05c7&quot; slideId=&quot;{AF85B917-14F6-413D-BE83-7DB8F07C32D6}&quot; startTime=&quot;0&quot; stepIndex=&quot;0&quot; volume=&quot;1&quot;&gt;&#10;        &lt;audio channels=&quot;2&quot; format=&quot;s16&quot; sampleRate=&quot;44100&quot;/&gt;&#10;      &lt;/audioTrack&gt;&#10;      &lt;audioTrack muted=&quot;false&quot; name=&quot;CTE91&quot; resource=&quot;9bf0adac&quot; slideId=&quot;{CFBECE0D-02B7-4202-A0CF-2D619CF72698}&quot; startTime=&quot;0&quot; stepIndex=&quot;0&quot; volume=&quot;1&quot;&gt;&#10;        &lt;audio channels=&quot;2&quot; format=&quot;s16&quot; sampleRate=&quot;44100&quot;/&gt;&#10;      &lt;/audioTrack&gt;&#10;      &lt;audioTrack muted=&quot;false&quot; name=&quot;CTE90&quot; resource=&quot;97bd21e8&quot; slideId=&quot;{E59ED2A0-D9F3-4290-B738-5CF2C46BA122}&quot; startTime=&quot;0&quot; stepIndex=&quot;0&quot; volume=&quot;1&quot;&gt;&#10;        &lt;audio channels=&quot;2&quot; format=&quot;s16&quot; sampleRate=&quot;44100&quot;/&gt;&#10;      &lt;/audioTrack&gt;&#10;      &lt;audioTrack muted=&quot;false&quot; name=&quot;CTE89&quot; resource=&quot;5b685850&quot; slideId=&quot;{82CBD090-D8A5-4FDF-A42B-BBC00C7D53FF}&quot; startTime=&quot;0&quot; stepIndex=&quot;0&quot; volume=&quot;1&quot;&gt;&#10;        &lt;audio channels=&quot;2&quot; format=&quot;s16&quot; sampleRate=&quot;44100&quot;/&gt;&#10;      &lt;/audioTrack&gt;&#10;      &lt;audioTrack muted=&quot;false&quot; name=&quot;CTE88&quot; resource=&quot;45f21d86&quot; slideId=&quot;{387C669B-D63F-472A-909B-D026F3B42243}&quot; startTime=&quot;0&quot; stepIndex=&quot;0&quot; volume=&quot;1&quot;&gt;&#10;        &lt;audio channels=&quot;2&quot; format=&quot;s16&quot; sampleRate=&quot;44100&quot;/&gt;&#10;      &lt;/audioTrack&gt;&#10;      &lt;audioTrack muted=&quot;false&quot; name=&quot;CTE87&quot; resource=&quot;40ffd907&quot; slideId=&quot;{B7191D16-514A-40AB-B661-35CCE0BF1702}&quot; startTime=&quot;0&quot; stepIndex=&quot;0&quot; volume=&quot;1&quot;&gt;&#10;        &lt;audio channels=&quot;2&quot; format=&quot;s16&quot; sampleRate=&quot;44100&quot;/&gt;&#10;      &lt;/audioTrack&gt;&#10;      &lt;audioTrack muted=&quot;false&quot; name=&quot;CTE86&quot; resource=&quot;5b14e3e2&quot; slideId=&quot;{930D46E8-ECAF-4664-8173-6844D8FE2385}&quot; startTime=&quot;0&quot; stepIndex=&quot;0&quot; volume=&quot;1&quot;&gt;&#10;        &lt;audio channels=&quot;2&quot; format=&quot;s16&quot; sampleRate=&quot;44100&quot;/&gt;&#10;      &lt;/audioTrack&gt;&#10;      &lt;audioTrack muted=&quot;false&quot; name=&quot;CTE84&quot; resource=&quot;9fd43705&quot; slideId=&quot;{27B00A3B-02EE-40E8-A08D-5E7F16AB58DA}&quot; startTime=&quot;0&quot; stepIndex=&quot;0&quot; volume=&quot;1&quot;&gt;&#10;        &lt;audio channels=&quot;2&quot; format=&quot;s16&quot; sampleRate=&quot;44100&quot;/&gt;&#10;      &lt;/audioTrack&gt;&#10;      &lt;audioTrack muted=&quot;false&quot; name=&quot;CTE85&quot; resource=&quot;0d13388b&quot; slideId=&quot;{980EE3A3-1CF3-4ECA-9542-D0089E2F566A}&quot; startTime=&quot;0&quot; stepIndex=&quot;0&quot; volume=&quot;1&quot;&gt;&#10;        &lt;audio channels=&quot;2&quot; format=&quot;s16&quot; sampleRate=&quot;44100&quot;/&gt;&#10;      &lt;/audioTrack&gt;&#10;      &lt;audioTrack muted=&quot;false&quot; name=&quot;CTE83&quot; resource=&quot;c7d35e05&quot; slideId=&quot;{51B55270-B7C1-4220-B27E-5CED02744A10}&quot; startTime=&quot;0&quot; stepIndex=&quot;0&quot; volume=&quot;1&quot;&gt;&#10;        &lt;audio channels=&quot;2&quot; format=&quot;s16&quot; sampleRate=&quot;44100&quot;/&gt;&#10;      &lt;/audioTrack&gt;&#10;      &lt;audioTrack muted=&quot;false&quot; name=&quot;CTE82&quot; resource=&quot;7c457f15&quot; slideId=&quot;{DA3E3BA8-05F9-47FC-A233-7853211B1C9E}&quot; startTime=&quot;0&quot; stepIndex=&quot;0&quot; volume=&quot;1&quot;&gt;&#10;        &lt;audio channels=&quot;2&quot; format=&quot;s16&quot; sampleRate=&quot;44100&quot;/&gt;&#10;      &lt;/audioTrack&gt;&#10;      &lt;audioTrack muted=&quot;false&quot; name=&quot;CTE81&quot; resource=&quot;49ba34a4&quot; slideId=&quot;{75DB7F0B-5570-4CCA-8503-3F93C7C5B83A}&quot; startTime=&quot;0&quot; stepIndex=&quot;0&quot; volume=&quot;1&quot;&gt;&#10;        &lt;audio channels=&quot;2&quot; format=&quot;s16&quot; sampleRate=&quot;44100&quot;/&gt;&#10;      &lt;/audioTrack&gt;&#10;      &lt;audioTrack muted=&quot;false&quot; name=&quot;CTE80&quot; resource=&quot;5535e6d7&quot; slideId=&quot;{B61CE05C-5C83-4D49-B11A-ED79A64779DE}&quot; startTime=&quot;0&quot; stepIndex=&quot;0&quot; volume=&quot;1&quot;&gt;&#10;        &lt;audio channels=&quot;2&quot; format=&quot;s16&quot; sampleRate=&quot;44100&quot;/&gt;&#10;      &lt;/audioTrack&gt;&#10;      &lt;audioTrack muted=&quot;false&quot; name=&quot;CTE79&quot; resource=&quot;4841805e&quot; slideId=&quot;{CA0BAFFB-4D4F-4B6E-A9AC-2DBB00D61BF4}&quot; startTime=&quot;0&quot; stepIndex=&quot;0&quot; volume=&quot;1&quot;&gt;&#10;        &lt;audio channels=&quot;2&quot; format=&quot;s16&quot; sampleRate=&quot;44100&quot;/&gt;&#10;      &lt;/audioTrack&gt;&#10;      &lt;audioTrack muted=&quot;false&quot; name=&quot;CTE78&quot; resource=&quot;8a5b48cd&quot; slideId=&quot;{628A8D62-8F36-4BB2-8E5D-D947010338C8}&quot; startTime=&quot;0&quot; stepIndex=&quot;0&quot; volume=&quot;1&quot;&gt;&#10;        &lt;audio channels=&quot;2&quot; format=&quot;s16&quot; sampleRate=&quot;44100&quot;/&gt;&#10;      &lt;/audioTrack&gt;&#10;      &lt;audioTrack muted=&quot;false&quot; name=&quot;CTE76&quot; resource=&quot;2a59cbda&quot; slideId=&quot;{DF58F89C-0317-4B65-91B0-05C0DFB9CE06}&quot; startTime=&quot;0&quot; stepIndex=&quot;0&quot; volume=&quot;1&quot;&gt;&#10;        &lt;audio channels=&quot;2&quot; format=&quot;s16&quot; sampleRate=&quot;44100&quot;/&gt;&#10;      &lt;/audioTrack&gt;&#10;      &lt;audioTrack muted=&quot;false&quot; name=&quot;CTE75&quot; resource=&quot;a82e26eb&quot; slideId=&quot;{112130E5-3125-4FBB-BA98-B9BE387249E0}&quot; startTime=&quot;0&quot; stepIndex=&quot;0&quot; volume=&quot;1&quot;&gt;&#10;        &lt;audio channels=&quot;2&quot; format=&quot;s16&quot; sampleRate=&quot;44100&quot;/&gt;&#10;      &lt;/audioTrack&gt;&#10;      &lt;audioTrack muted=&quot;false&quot; name=&quot;CTE74&quot; resource=&quot;e6a6fbc9&quot; slideId=&quot;{3202CCC5-BFBC-47C2-AA1D-1CF9AAE4A125}&quot; startTime=&quot;0&quot; stepIndex=&quot;0&quot; volume=&quot;1&quot;&gt;&#10;        &lt;audio channels=&quot;2&quot; format=&quot;s16&quot; sampleRate=&quot;44100&quot;/&gt;&#10;      &lt;/audioTrack&gt;&#10;      &lt;audioTrack muted=&quot;false&quot; name=&quot;CTE73&quot; resource=&quot;1db2475d&quot; slideId=&quot;{A1235046-374F-4B44-8A5F-8A63E1B8CE4E}&quot; startTime=&quot;0&quot; stepIndex=&quot;0&quot; volume=&quot;1&quot;&gt;&#10;        &lt;audio channels=&quot;2&quot; format=&quot;s16&quot; sampleRate=&quot;44100&quot;/&gt;&#10;      &lt;/audioTrack&gt;&#10;      &lt;audioTrack muted=&quot;false&quot; name=&quot;CTE72&quot; resource=&quot;048c8672&quot; slideId=&quot;{C1CBAA58-B27B-478D-A8E9-281DF394486E}&quot; startTime=&quot;0&quot; stepIndex=&quot;0&quot; volume=&quot;1&quot;&gt;&#10;        &lt;audio channels=&quot;2&quot; format=&quot;s16&quot; sampleRate=&quot;44100&quot;/&gt;&#10;      &lt;/audioTrack&gt;&#10;      &lt;audioTrack muted=&quot;false&quot; name=&quot;CTE71&quot; resource=&quot;de211f03&quot; slideId=&quot;{68487CDF-3F43-459D-932C-32FC7E8FED87}&quot; startTime=&quot;0&quot; stepIndex=&quot;0&quot; volume=&quot;1&quot;&gt;&#10;        &lt;audio channels=&quot;2&quot; format=&quot;s16&quot; sampleRate=&quot;44100&quot;/&gt;&#10;      &lt;/audioTrack&gt;&#10;      &lt;audioTrack muted=&quot;false&quot; name=&quot;CTE70&quot; resource=&quot;a9b6ae55&quot; slideId=&quot;{41C16828-D105-4D7E-BC24-831ECE44CDAB}&quot; startTime=&quot;0&quot; stepIndex=&quot;0&quot; volume=&quot;1&quot;&gt;&#10;        &lt;audio channels=&quot;2&quot; format=&quot;s16&quot; sampleRate=&quot;44100&quot;/&gt;&#10;      &lt;/audioTrack&gt;&#10;      &lt;audioTrack muted=&quot;false&quot; name=&quot;CTE63&quot; resource=&quot;a3ecd28f&quot; slideId=&quot;{F00A11C0-845B-42FA-BD0C-FE84ED86DEC4}&quot; startTime=&quot;0&quot; stepIndex=&quot;0&quot; volume=&quot;1&quot;&gt;&#10;        &lt;audio channels=&quot;2&quot; format=&quot;s16&quot; sampleRate=&quot;44100&quot;/&gt;&#10;      &lt;/audioTrack&gt;&#10;      &lt;audioTrack muted=&quot;false&quot; name=&quot;CTE62&quot; resource=&quot;f4cdb869&quot; slideId=&quot;{C907CD2D-6153-4633-8707-E5DD68FF906E}&quot; startTime=&quot;0&quot; stepIndex=&quot;0&quot; volume=&quot;1&quot;&gt;&#10;        &lt;audio channels=&quot;2&quot; format=&quot;s16&quot; sampleRate=&quot;44100&quot;/&gt;&#10;      &lt;/audioTrack&gt;&#10;      &lt;audioTrack muted=&quot;false&quot; name=&quot;CTE61&quot; resource=&quot;57df8fea&quot; slideId=&quot;{7BB7D162-A204-437C-9103-F480CE748F84}&quot; startTime=&quot;0&quot; stepIndex=&quot;0&quot; volume=&quot;1&quot;&gt;&#10;        &lt;audio channels=&quot;2&quot; format=&quot;s16&quot; sampleRate=&quot;44100&quot;/&gt;&#10;      &lt;/audioTrack&gt;&#10;      &lt;audioTrack muted=&quot;false&quot; name=&quot;CTE60&quot; resource=&quot;b81c6c13&quot; slideId=&quot;{01149281-58A0-43A5-9983-56210D386C82}&quot; startTime=&quot;0&quot; stepIndex=&quot;0&quot; volume=&quot;1&quot;&gt;&#10;        &lt;audio channels=&quot;2&quot; format=&quot;s16&quot; sampleRate=&quot;44100&quot;/&gt;&#10;      &lt;/audioTrack&gt;&#10;      &lt;audioTrack muted=&quot;false&quot; name=&quot;CTE59&quot; resource=&quot;bbb85249&quot; slideId=&quot;{1F4B6E75-220E-405A-8C8B-D691B3F9FCFE}&quot; startTime=&quot;0&quot; stepIndex=&quot;0&quot; volume=&quot;1&quot;&gt;&#10;        &lt;audio channels=&quot;2&quot; format=&quot;s16&quot; sampleRate=&quot;44100&quot;/&gt;&#10;      &lt;/audioTrack&gt;&#10;      &lt;audioTrack muted=&quot;false&quot; name=&quot;CTE58&quot; resource=&quot;3b54d26f&quot; slideId=&quot;{966DD647-CBF9-4A5E-8A05-4609FB26A1C0}&quot; startTime=&quot;0&quot; stepIndex=&quot;0&quot; volume=&quot;1&quot;&gt;&#10;        &lt;audio channels=&quot;2&quot; format=&quot;s16&quot; sampleRate=&quot;44100&quot;/&gt;&#10;      &lt;/audioTrack&gt;&#10;      &lt;audioTrack muted=&quot;false&quot; name=&quot;CTE57&quot; resource=&quot;0bd8ee4e&quot; slideId=&quot;{5A319BC5-5383-439A-B65D-84EAE75F47A2}&quot; startTime=&quot;0&quot; stepIndex=&quot;0&quot; volume=&quot;1&quot;&gt;&#10;        &lt;audio channels=&quot;2&quot; format=&quot;s16&quot; sampleRate=&quot;44100&quot;/&gt;&#10;      &lt;/audioTrack&gt;&#10;      &lt;audioTrack muted=&quot;false&quot; name=&quot;CTE56&quot; resource=&quot;9d6bb722&quot; slideId=&quot;{58C24A23-90FC-479F-8A18-247A10975479}&quot; startTime=&quot;0&quot; stepIndex=&quot;0&quot; volume=&quot;1&quot;&gt;&#10;        &lt;audio channels=&quot;2&quot; format=&quot;s16&quot; sampleRate=&quot;44100&quot;/&gt;&#10;      &lt;/audioTrack&gt;&#10;      &lt;audioTrack muted=&quot;false&quot; name=&quot;CTE55&quot; resource=&quot;e921d183&quot; slideId=&quot;{A5881980-D05C-4D43-B504-A5590C2644FB}&quot; startTime=&quot;0&quot; stepIndex=&quot;0&quot; volume=&quot;1&quot;&gt;&#10;        &lt;audio channels=&quot;2&quot; format=&quot;s16&quot; sampleRate=&quot;44100&quot;/&gt;&#10;      &lt;/audioTrack&gt;&#10;      &lt;audioTrack muted=&quot;false&quot; name=&quot;CTE54&quot; resource=&quot;2db271aa&quot; slideId=&quot;{AB00D8E4-CDAA-4428-9A9B-4F42CA14DC23}&quot; startTime=&quot;0&quot; stepIndex=&quot;0&quot; volume=&quot;1&quot;&gt;&#10;        &lt;audio channels=&quot;2&quot; format=&quot;s16&quot; sampleRate=&quot;44100&quot;/&gt;&#10;      &lt;/audioTrack&gt;&#10;      &lt;audioTrack muted=&quot;false&quot; name=&quot;CTE53&quot; resource=&quot;7ce92a67&quot; slideId=&quot;{1FD57F1C-30C4-4767-A85B-9F5F2FBC33A0}&quot; startTime=&quot;0&quot; stepIndex=&quot;0&quot; volume=&quot;1&quot;&gt;&#10;        &lt;audio channels=&quot;2&quot; format=&quot;s16&quot; sampleRate=&quot;44100&quot;/&gt;&#10;      &lt;/audioTrack&gt;&#10;      &lt;audioTrack muted=&quot;false&quot; name=&quot;CTE52&quot; resource=&quot;48dfde69&quot; slideId=&quot;{69A2EB60-8317-4FE0-B7B6-EDA04A89D496}&quot; startTime=&quot;0&quot; stepIndex=&quot;0&quot; volume=&quot;1&quot;&gt;&#10;        &lt;audio channels=&quot;2&quot; format=&quot;s16&quot; sampleRate=&quot;44100&quot;/&gt;&#10;      &lt;/audioTrack&gt;&#10;      &lt;audioTrack muted=&quot;false&quot; name=&quot;CTE51&quot; resource=&quot;38cc4a0c&quot; slideId=&quot;{8BEAFEF8-70AE-451F-B6CE-A4F4A887E496}&quot; startTime=&quot;0&quot; stepIndex=&quot;0&quot; volume=&quot;1&quot;&gt;&#10;        &lt;audio channels=&quot;2&quot; format=&quot;s16&quot; sampleRate=&quot;44100&quot;/&gt;&#10;      &lt;/audioTrack&gt;&#10;      &lt;audioTrack muted=&quot;false&quot; name=&quot;CTE50&quot; resource=&quot;877ef486&quot; slideId=&quot;{A3816F80-017F-486E-9DE5-1E68B3C132BD}&quot; startTime=&quot;0&quot; stepIndex=&quot;0&quot; volume=&quot;1&quot;&gt;&#10;        &lt;audio channels=&quot;2&quot; format=&quot;s16&quot; sampleRate=&quot;44100&quot;/&gt;&#10;      &lt;/audioTrack&gt;&#10;      &lt;audioTrack muted=&quot;false&quot; name=&quot;CTE49&quot; resource=&quot;4d5f20ba&quot; slideId=&quot;{613023C3-B3E6-45D0-B2D7-E7F5AEC4EA7B}&quot; startTime=&quot;0&quot; stepIndex=&quot;0&quot; volume=&quot;1&quot;&gt;&#10;        &lt;audio channels=&quot;2&quot; format=&quot;s16&quot; sampleRate=&quot;44100&quot;/&gt;&#10;      &lt;/audioTrack&gt;&#10;      &lt;audioTrack muted=&quot;false&quot; name=&quot;CTE48&quot; resource=&quot;fe170cfa&quot; slideId=&quot;{C3EA8E24-9EEC-4A30-9002-254DD6D3ACDD}&quot; startTime=&quot;0&quot; stepIndex=&quot;0&quot; volume=&quot;1&quot;&gt;&#10;        &lt;audio channels=&quot;2&quot; format=&quot;s16&quot; sampleRate=&quot;44100&quot;/&gt;&#10;      &lt;/audioTrack&gt;&#10;      &lt;audioTrack muted=&quot;false&quot; name=&quot;CTE47&quot; resource=&quot;233b2af0&quot; slideId=&quot;{23B45C79-55B0-4664-ADA7-515F6195071D}&quot; startTime=&quot;0&quot; stepIndex=&quot;0&quot; volume=&quot;1&quot;&gt;&#10;        &lt;audio channels=&quot;2&quot; format=&quot;s16&quot; sampleRate=&quot;44100&quot;/&gt;&#10;      &lt;/audioTrack&gt;&#10;      &lt;audioTrack muted=&quot;false&quot; name=&quot;CTE46&quot; resource=&quot;a20ec1ff&quot; slideId=&quot;{154F374A-7E28-41C8-9AE7-2B6C6D472DF3}&quot; startTime=&quot;0&quot; stepIndex=&quot;0&quot; volume=&quot;1&quot;&gt;&#10;        &lt;audio channels=&quot;2&quot; format=&quot;s16&quot; sampleRate=&quot;44100&quot;/&gt;&#10;      &lt;/audioTrack&gt;&#10;      &lt;audioTrack muted=&quot;false&quot; name=&quot;CTE45&quot; resource=&quot;3388e0c0&quot; slideId=&quot;{E5D560F0-14C6-4FD0-9132-BF2C804EB7AD}&quot; startTime=&quot;0&quot; stepIndex=&quot;0&quot; volume=&quot;1&quot;&gt;&#10;        &lt;audio channels=&quot;2&quot; format=&quot;s16&quot; sampleRate=&quot;44100&quot;/&gt;&#10;      &lt;/audioTrack&gt;&#10;      &lt;audioTrack muted=&quot;false&quot; name=&quot;CTE44&quot; resource=&quot;e5f4dfb8&quot; slideId=&quot;{244D424E-4268-49A9-9124-5530EB18E62E}&quot; startTime=&quot;0&quot; stepIndex=&quot;0&quot; volume=&quot;1&quot;&gt;&#10;        &lt;audio channels=&quot;2&quot; format=&quot;s16&quot; sampleRate=&quot;44100&quot;/&gt;&#10;      &lt;/audioTrack&gt;&#10;      &lt;audioTrack muted=&quot;false&quot; name=&quot;CTE43&quot; resource=&quot;bda0dba9&quot; slideId=&quot;{AEE663EB-95D9-4DD8-B49F-6D9CE0057C86}&quot; startTime=&quot;0&quot; stepIndex=&quot;0&quot; volume=&quot;1&quot;&gt;&#10;        &lt;audio channels=&quot;2&quot; format=&quot;s16&quot; sampleRate=&quot;44100&quot;/&gt;&#10;      &lt;/audioTrack&gt;&#10;      &lt;audioTrack muted=&quot;false&quot; name=&quot;CTE42&quot; resource=&quot;f7d72f19&quot; slideId=&quot;{3ADAFB9F-61FB-40D3-8A31-680E659C3151}&quot; startTime=&quot;0&quot; stepIndex=&quot;0&quot; volume=&quot;1&quot;&gt;&#10;        &lt;audio channels=&quot;2&quot; format=&quot;s16&quot; sampleRate=&quot;44100&quot;/&gt;&#10;      &lt;/audioTrack&gt;&#10;      &lt;audioTrack muted=&quot;false&quot; name=&quot;CTE41&quot; resource=&quot;e73a5e3f&quot; slideId=&quot;{F5577302-9E96-4A04-BC35-832B5651CEB8}&quot; startTime=&quot;0&quot; stepIndex=&quot;0&quot; volume=&quot;1&quot;&gt;&#10;        &lt;audio channels=&quot;2&quot; format=&quot;s16&quot; sampleRate=&quot;44100&quot;/&gt;&#10;      &lt;/audioTrack&gt;&#10;      &lt;audioTrack muted=&quot;false&quot; name=&quot;CTE40&quot; resource=&quot;976e6b79&quot; slideId=&quot;{4977429E-AA97-4A67-A1EC-036D9CA08BFD}&quot; startTime=&quot;0&quot; stepIndex=&quot;0&quot; volume=&quot;1&quot;&gt;&#10;        &lt;audio channels=&quot;2&quot; format=&quot;s16&quot; sampleRate=&quot;44100&quot;/&gt;&#10;      &lt;/audioTrack&gt;&#10;      &lt;audioTrack muted=&quot;false&quot; name=&quot;CTE39&quot; resource=&quot;d0167ef6&quot; slideId=&quot;{16C470FE-005B-4170-84B0-AD655B402E45}&quot; startTime=&quot;0&quot; stepIndex=&quot;0&quot; volume=&quot;1&quot;&gt;&#10;        &lt;audio channels=&quot;2&quot; format=&quot;s16&quot; sampleRate=&quot;44100&quot;/&gt;&#10;      &lt;/audioTrack&gt;&#10;      &lt;audioTrack muted=&quot;false&quot; name=&quot;CTE38&quot; resource=&quot;66367152&quot; slideId=&quot;{5FDB337C-E348-4B69-9060-B44321DBFF94}&quot; startTime=&quot;0&quot; stepIndex=&quot;0&quot; volume=&quot;1&quot;&gt;&#10;        &lt;audio channels=&quot;2&quot; format=&quot;s16&quot; sampleRate=&quot;44100&quot;/&gt;&#10;      &lt;/audioTrack&gt;&#10;      &lt;audioTrack muted=&quot;false&quot; name=&quot;CTE37&quot; resource=&quot;253b3951&quot; slideId=&quot;{4A6AA60B-A5BB-48A7-8B26-E773DA1050D6}&quot; startTime=&quot;0&quot; stepIndex=&quot;0&quot; volume=&quot;1&quot;&gt;&#10;        &lt;audio channels=&quot;2&quot; format=&quot;s16&quot; sampleRate=&quot;44100&quot;/&gt;&#10;      &lt;/audioTrack&gt;&#10;      &lt;audioTrack muted=&quot;false&quot; name=&quot;CTE36&quot; resource=&quot;6439642d&quot; slideId=&quot;{349A704F-D6C8-47B6-88C6-26F6F1A287BF}&quot; startTime=&quot;0&quot; stepIndex=&quot;0&quot; volume=&quot;1&quot;&gt;&#10;        &lt;audio channels=&quot;2&quot; format=&quot;s16&quot; sampleRate=&quot;44100&quot;/&gt;&#10;      &lt;/audioTrack&gt;&#10;      &lt;audioTrack muted=&quot;false&quot; name=&quot;CTE35&quot; resource=&quot;510daac8&quot; slideId=&quot;{0FE8B11A-418A-46BD-9ACC-B7BF939596DA}&quot; startTime=&quot;0&quot; stepIndex=&quot;0&quot; volume=&quot;1&quot;&gt;&#10;        &lt;audio channels=&quot;2&quot; format=&quot;s16&quot; sampleRate=&quot;44100&quot;/&gt;&#10;      &lt;/audioTrack&gt;&#10;      &lt;audioTrack muted=&quot;false&quot; name=&quot;CTE34&quot; resource=&quot;c8c6bce8&quot; slideId=&quot;{21CE6134-4ED5-49B8-8617-2936596BF477}&quot; startTime=&quot;0&quot; stepIndex=&quot;0&quot; volume=&quot;1&quot;&gt;&#10;        &lt;audio channels=&quot;2&quot; format=&quot;s16&quot; sampleRate=&quot;44100&quot;/&gt;&#10;      &lt;/audioTrack&gt;&#10;      &lt;audioTrack muted=&quot;false&quot; name=&quot;CTE33&quot; resource=&quot;f682b291&quot; slideId=&quot;{492A5A58-B4EC-45CB-8890-F3F10228DFDA}&quot; startTime=&quot;0&quot; stepIndex=&quot;0&quot; volume=&quot;1&quot;&gt;&#10;        &lt;audio channels=&quot;2&quot; format=&quot;s16&quot; sampleRate=&quot;44100&quot;/&gt;&#10;      &lt;/audioTrack&gt;&#10;      &lt;audioTrack muted=&quot;false&quot; name=&quot;CTE32&quot; resource=&quot;7f7f6228&quot; slideId=&quot;{3F420CE5-00BF-4C96-9C65-90A89A5B2C97}&quot; startTime=&quot;0&quot; stepIndex=&quot;0&quot; volume=&quot;1&quot;&gt;&#10;        &lt;audio channels=&quot;2&quot; format=&quot;s16&quot; sampleRate=&quot;44100&quot;/&gt;&#10;      &lt;/audioTrack&gt;&#10;      &lt;audioTrack muted=&quot;false&quot; name=&quot;CTE31&quot; resource=&quot;9e429354&quot; slideId=&quot;{316155C7-C069-4A85-907E-86995D5B38FE}&quot; startTime=&quot;0&quot; stepIndex=&quot;0&quot; volume=&quot;1&quot;&gt;&#10;        &lt;audio channels=&quot;2&quot; format=&quot;s16&quot; sampleRate=&quot;44100&quot;/&gt;&#10;      &lt;/audioTrack&gt;&#10;      &lt;audioTrack muted=&quot;false&quot; name=&quot;CTE30&quot; resource=&quot;863fe6d2&quot; slideId=&quot;{C3F58F49-A283-45CF-851D-66AF1B8C132B}&quot; startTime=&quot;0&quot; stepIndex=&quot;0&quot; volume=&quot;1&quot;&gt;&#10;        &lt;audio channels=&quot;2&quot; format=&quot;s16&quot; sampleRate=&quot;44100&quot;/&gt;&#10;      &lt;/audioTrack&gt;&#10;      &lt;audioTrack muted=&quot;false&quot; name=&quot;CTE29&quot; resource=&quot;7d755c5c&quot; slideId=&quot;{6AFAD931-C5EB-421E-91F3-76DBD0CB5C29}&quot; startTime=&quot;0&quot; stepIndex=&quot;0&quot; volume=&quot;1&quot;&gt;&#10;        &lt;audio channels=&quot;2&quot; format=&quot;s16&quot; sampleRate=&quot;44100&quot;/&gt;&#10;      &lt;/audioTrack&gt;&#10;      &lt;audioTrack muted=&quot;false&quot; name=&quot;CTE28&quot; resource=&quot;9f85575f&quot; slideId=&quot;{4A788381-14DE-4501-B095-DBCD4F23419B}&quot; startTime=&quot;0&quot; stepIndex=&quot;0&quot; volume=&quot;1&quot;&gt;&#10;        &lt;audio channels=&quot;2&quot; format=&quot;s16&quot; sampleRate=&quot;44100&quot;/&gt;&#10;      &lt;/audioTrack&gt;&#10;      &lt;audioTrack muted=&quot;false&quot; name=&quot;CTE27&quot; resource=&quot;bf52b06a&quot; slideId=&quot;{8228147F-8AC7-4809-93E1-FCF08B6D5988}&quot; startTime=&quot;0&quot; stepIndex=&quot;0&quot; volume=&quot;1&quot;&gt;&#10;        &lt;audio channels=&quot;2&quot; format=&quot;s16&quot; sampleRate=&quot;44100&quot;/&gt;&#10;      &lt;/audioTrack&gt;&#10;      &lt;audioTrack muted=&quot;false&quot; name=&quot;CTE26&quot; resource=&quot;6c96b399&quot; slideId=&quot;{E4EB4459-5099-4537-90D3-699231B59474}&quot; startTime=&quot;0&quot; stepIndex=&quot;0&quot; volume=&quot;1&quot;&gt;&#10;        &lt;audio channels=&quot;2&quot; format=&quot;s16&quot; sampleRate=&quot;44100&quot;/&gt;&#10;      &lt;/audioTrack&gt;&#10;      &lt;audioTrack muted=&quot;false&quot; name=&quot;CTE25&quot; resource=&quot;75c81dbb&quot; slideId=&quot;{4746176F-0935-4F8B-A1AD-D637CF08649D}&quot; startTime=&quot;0&quot; stepIndex=&quot;0&quot; volume=&quot;1&quot;&gt;&#10;        &lt;audio channels=&quot;2&quot; format=&quot;s16&quot; sampleRate=&quot;44100&quot;/&gt;&#10;      &lt;/audioTrack&gt;&#10;      &lt;audioTrack muted=&quot;false&quot; name=&quot;CTE24&quot; resource=&quot;f33fcabb&quot; slideId=&quot;{494B1DEA-8F93-4F16-91CE-673541554E5D}&quot; startTime=&quot;0&quot; stepIndex=&quot;0&quot; volume=&quot;1&quot;&gt;&#10;        &lt;audio channels=&quot;2&quot; format=&quot;s16&quot; sampleRate=&quot;44100&quot;/&gt;&#10;      &lt;/audioTrack&gt;&#10;      &lt;audioTrack muted=&quot;false&quot; name=&quot;CTE23&quot; resource=&quot;4a1cb41e&quot; slideId=&quot;{477E7416-9E47-4AB6-B38C-0A594C925B06}&quot; startTime=&quot;0&quot; stepIndex=&quot;0&quot; volume=&quot;1&quot;&gt;&#10;        &lt;audio channels=&quot;2&quot; format=&quot;s16&quot; sampleRate=&quot;44100&quot;/&gt;&#10;      &lt;/audioTrack&gt;&#10;      &lt;audioTrack muted=&quot;false&quot; name=&quot;CTE22&quot; resource=&quot;8a416316&quot; slideId=&quot;{031A2B0E-B029-4297-B3D9-CAF4DE8C17EC}&quot; startTime=&quot;0&quot; stepIndex=&quot;0&quot; volume=&quot;1&quot;&gt;&#10;        &lt;audio channels=&quot;2&quot; format=&quot;s16&quot; sampleRate=&quot;44100&quot;/&gt;&#10;      &lt;/audioTrack&gt;&#10;      &lt;audioTrack muted=&quot;false&quot; name=&quot;CTE21&quot; resource=&quot;6ddb857b&quot; slideId=&quot;{7A7F4DC5-8C54-44EB-89AD-BCDB928C4B0A}&quot; startTime=&quot;0&quot; stepIndex=&quot;0&quot; volume=&quot;1&quot;&gt;&#10;        &lt;audio channels=&quot;2&quot; format=&quot;s16&quot; sampleRate=&quot;44100&quot;/&gt;&#10;      &lt;/audioTrack&gt;&#10;      &lt;audioTrack muted=&quot;false&quot; name=&quot;CTE20&quot; resource=&quot;0a26917d&quot; slideId=&quot;{9BFA6535-7982-4619-8AE5-A9124B78547E}&quot; startTime=&quot;0&quot; stepIndex=&quot;0&quot; volume=&quot;1&quot;&gt;&#10;        &lt;audio channels=&quot;2&quot; format=&quot;s16&quot; sampleRate=&quot;44100&quot;/&gt;&#10;      &lt;/audioTrack&gt;&#10;      &lt;audioTrack muted=&quot;false&quot; name=&quot;CTE19&quot; resource=&quot;c193281f&quot; slideId=&quot;{C85D4A8C-2B09-40BA-A2B6-9FB3F1057A7A}&quot; startTime=&quot;0&quot; stepIndex=&quot;0&quot; volume=&quot;1&quot;&gt;&#10;        &lt;audio channels=&quot;2&quot; format=&quot;s16&quot; sampleRate=&quot;44100&quot;/&gt;&#10;      &lt;/audioTrack&gt;&#10;      &lt;audioTrack muted=&quot;false&quot; name=&quot;CTE18&quot; resource=&quot;77b40029&quot; slideId=&quot;{B9351F11-516A-4618-8802-5261560A6E47}&quot; startTime=&quot;0&quot; stepIndex=&quot;0&quot; volume=&quot;1&quot;&gt;&#10;        &lt;audio channels=&quot;2&quot; format=&quot;s16&quot; sampleRate=&quot;44100&quot;/&gt;&#10;      &lt;/audioTrack&gt;&#10;      &lt;audioTrack muted=&quot;false&quot; name=&quot;CTE17&quot; resource=&quot;2a227b98&quot; slideId=&quot;{60DDF844-7438-4D0C-8A61-4EF68A6C5F86}&quot; startTime=&quot;0&quot; stepIndex=&quot;0&quot; volume=&quot;1&quot;&gt;&#10;        &lt;audio channels=&quot;2&quot; format=&quot;s16&quot; sampleRate=&quot;44100&quot;/&gt;&#10;      &lt;/audioTrack&gt;&#10;      &lt;audioTrack muted=&quot;false&quot; name=&quot;CTE16&quot; resource=&quot;ffe07144&quot; slideId=&quot;{3259F34C-5DFF-4B93-BD9C-FC5702572915}&quot; startTime=&quot;0&quot; stepIndex=&quot;0&quot; volume=&quot;1&quot;&gt;&#10;        &lt;audio channels=&quot;2&quot; format=&quot;s16&quot; sampleRate=&quot;44100&quot;/&gt;&#10;      &lt;/audioTrack&gt;&#10;      &lt;audioTrack muted=&quot;false&quot; name=&quot;CTE15&quot; resource=&quot;f8784e91&quot; slideId=&quot;{C0E3302A-7845-4E44-BE63-F8C12AA12868}&quot; startTime=&quot;0&quot; stepIndex=&quot;0&quot; volume=&quot;1&quot;&gt;&#10;        &lt;audio channels=&quot;2&quot; format=&quot;s16&quot; sampleRate=&quot;44100&quot;/&gt;&#10;      &lt;/audioTrack&gt;&#10;      &lt;audioTrack muted=&quot;false&quot; name=&quot;CTE14&quot; resource=&quot;8bf784ef&quot; slideId=&quot;{C9F23D0A-7B06-49E7-9669-8A1AEE2A91EF}&quot; startTime=&quot;0&quot; stepIndex=&quot;0&quot; volume=&quot;1&quot;&gt;&#10;        &lt;audio channels=&quot;2&quot; format=&quot;s16&quot; sampleRate=&quot;44100&quot;/&gt;&#10;      &lt;/audioTrack&gt;&#10;      &lt;audioTrack muted=&quot;false&quot; name=&quot;CTE77&quot; resource=&quot;4271082d&quot; slideId=&quot;{86E880DB-0272-418B-B98C-F66A22FD5776}&quot; startTime=&quot;0&quot; stepIndex=&quot;0&quot; volume=&quot;1&quot;&gt;&#10;        &lt;audio channels=&quot;2&quot; format=&quot;s16&quot; sampleRate=&quot;441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6D7E6E33-2F2C-4181-9037-ECDFA111C2A4}:398"/>
  <p:tag name="ISPRING_SLIDE_INDENT_LEVEL" val="3"/>
  <p:tag name="GENSWF_ADVANCE_TIME" val="37.478"/>
  <p:tag name="ISPRING_SLIDE_ID_2" val="{06DCDA4E-567A-413E-AD59-FB3FE1ED78D9}"/>
</p:tagLst>
</file>

<file path=ppt/tags/tag100.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8A5FBC88-98C1-4071-8BD9-D0D706801E3D}:449"/>
  <p:tag name="GENSWF_ADVANCE_TIME" val="52.435"/>
  <p:tag name="ISPRING_SLIDE_ID_2" val="{5F83BC5F-257D-40A4-8F55-6636DEF7DE1B}"/>
</p:tagLst>
</file>

<file path=ppt/tags/tag101.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41A49F7-FFA7-4532-980F-8EDEC4A85E37}:463"/>
  <p:tag name="ISPRING_SLIDE_ID_2" val="{8E01FFE4-FFA4-47F3-AEF9-D065BC72E5BD}"/>
  <p:tag name="GENSWF_ADVANCE_TIME" val="20.651"/>
</p:tagLst>
</file>

<file path=ppt/tags/tag10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94FDFFCB-4D5B-4E77-8EB5-2AEC980FF22B}:431"/>
  <p:tag name="GENSWF_ADVANCE_TIME" val="32.672"/>
  <p:tag name="ISPRING_SLIDE_ID_2" val="{C477C577-8B93-444A-83B3-D36E3A0E321B}"/>
</p:tagLst>
</file>

<file path=ppt/tags/tag10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CDA0A099-9614-431E-84EF-16069DCDE8D7}:264"/>
  <p:tag name="GENSWF_ADVANCE_TIME" val="70.223"/>
  <p:tag name="ISPRING_SLIDE_ID_2" val="{419F38DE-17AB-47EF-917F-689F2C07506D}"/>
</p:tagLst>
</file>

<file path=ppt/tags/tag10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699CD086-38D6-4183-ADE9-CFDC41445661}:375"/>
  <p:tag name="GENSWF_ADVANCE_TIME" val="29.712"/>
  <p:tag name="ISPRING_SLIDE_ID_2" val="{35909BAE-CA01-462A-A00C-E8481D428461}"/>
</p:tagLst>
</file>

<file path=ppt/tags/tag105.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2D43C28A-F7E9-420B-ADD5-050CE5E54B37}:424"/>
  <p:tag name="GENSWF_ADVANCE_TIME" val="16.675"/>
  <p:tag name="ISPRING_SLIDE_ID_2" val="{894345C4-EB88-4343-85F8-EA619F947823}"/>
</p:tagLst>
</file>

<file path=ppt/tags/tag106.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0DAAF72-E95C-47AF-976A-D95313E550C3}:379"/>
  <p:tag name="GENSWF_ADVANCE_TIME" val="44.722"/>
  <p:tag name="ISPRING_SLIDE_ID_2" val="{0EE50D78-4249-4598-BE57-001464677C4F}"/>
</p:tagLst>
</file>

<file path=ppt/tags/tag107.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6FF1B07-B9DB-408F-9446-2C16E51EEC30}:446"/>
  <p:tag name="GENSWF_ADVANCE_TIME" val="24.620"/>
  <p:tag name="ISPRING_SLIDE_ID_2" val="{C52E4209-559F-4DC4-949A-BBBBA601883B}"/>
</p:tagLst>
</file>

<file path=ppt/tags/tag108.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EF16E7D-E490-4A1B-AB6A-81D8B50D50E2}:476"/>
  <p:tag name="GENSWF_ADVANCE_TIME" val="33.461"/>
  <p:tag name="ISPRING_SLIDE_ID_2" val="{4C048A06-4A42-44F4-A166-AF18CCC6EE4D}"/>
</p:tagLst>
</file>

<file path=ppt/tags/tag109.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A22C380E-379D-4A86-AB2A-37D6F47CFA2D}:380"/>
  <p:tag name="GENSWF_ADVANCE_TIME" val="29.041"/>
  <p:tag name="ISPRING_SLIDE_ID_2" val="{47E9A9D6-6EC3-4242-AACD-F5714B85A561}"/>
</p:tagLst>
</file>

<file path=ppt/tags/tag11.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ACE63EFC-E842-4740-A673-24B988496160}:263"/>
  <p:tag name="ISPRING_SLIDE_INDENT_LEVEL" val="3"/>
  <p:tag name="GENSWF_ADVANCE_TIME" val="35.419"/>
  <p:tag name="ISPRING_SLIDE_ID_2" val="{D73FC1C5-093C-42FD-B340-9F15D61E68FD}"/>
</p:tagLst>
</file>

<file path=ppt/tags/tag110.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3ABBA048-1D4C-4942-98A5-47CE507AD6BF}:466"/>
  <p:tag name="GENSWF_ADVANCE_TIME" val="21.263"/>
  <p:tag name="ISPRING_SLIDE_ID_2" val="{54990A60-AC20-43C3-A398-A1618703F956}"/>
</p:tagLst>
</file>

<file path=ppt/tags/tag111.xml><?xml version="1.0" encoding="utf-8"?>
<p:tagLst xmlns:a="http://schemas.openxmlformats.org/drawingml/2006/main" xmlns:r="http://schemas.openxmlformats.org/officeDocument/2006/relationships" xmlns:p="http://schemas.openxmlformats.org/presentationml/2006/main">
  <p:tag name="GENSWF_ADVANCE_TIME" val="20.759"/>
  <p:tag name="ISPRING_CUSTOM_TIMING_USED" val="1"/>
  <p:tag name="GENSWF_SLIDE_UID" val="{14DBBB89-FA9C-4518-8C24-A523ED32BE0E}:491"/>
  <p:tag name="GENSWF_SLIDE_TITLE" val="Better thinking shortcuts"/>
  <p:tag name="ISPRING_SLIDE_INDENT_LEVEL" val="2"/>
  <p:tag name="ISPRING_SLIDE_ID_2" val="{01198751-72F8-429A-89A5-B0767BE58D40}"/>
</p:tagLst>
</file>

<file path=ppt/tags/tag11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78787CD-6697-471E-AA19-E1B53D096C28}:469"/>
  <p:tag name="GENSWF_ADVANCE_TIME" val="30.280"/>
  <p:tag name="ISPRING_SLIDE_ID_2" val="{50376429-7C08-48AB-AEB6-FC66ECCE8DB6}"/>
</p:tagLst>
</file>

<file path=ppt/tags/tag11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837B0411-074C-4C77-BF4A-A0ACDD8D2899}:471"/>
  <p:tag name="GENSWF_ADVANCE_TIME" val="41.940"/>
  <p:tag name="ISPRING_SLIDE_ID_2" val="{C477A97C-F995-41BA-A824-AF2CB6FE166C}"/>
</p:tagLst>
</file>

<file path=ppt/tags/tag11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514DCD2C-85DE-491F-AD08-D717783F89F4}:438"/>
  <p:tag name="GENSWF_ADVANCE_TIME" val="49.903"/>
  <p:tag name="ISPRING_SLIDE_ID_2" val="{0B6A6AE4-0911-486E-8D7E-6C3FF6CFE308}"/>
</p:tagLst>
</file>

<file path=ppt/tags/tag115.xml><?xml version="1.0" encoding="utf-8"?>
<p:tagLst xmlns:a="http://schemas.openxmlformats.org/drawingml/2006/main" xmlns:r="http://schemas.openxmlformats.org/officeDocument/2006/relationships" xmlns:p="http://schemas.openxmlformats.org/presentationml/2006/main">
  <p:tag name="GENSWF_SLIDE_TITLE" val="Questions"/>
  <p:tag name="ISPRING_SLIDE_INDENT_LEVEL" val="1"/>
  <p:tag name="ISPRING_CUSTOM_TIMING_USED" val="1"/>
  <p:tag name="GENSWF_SLIDE_UID" val="{BE8D8A7F-0B56-482D-83CA-516160AC0814}:409"/>
  <p:tag name="GENSWF_ADVANCE_TIME" val="8.093"/>
  <p:tag name="ISPRING_SLIDE_ID_2" val="{ED920D6A-92D2-4551-9E7C-7440E6A1FBEC}"/>
</p:tagLst>
</file>

<file path=ppt/tags/tag1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Questions"/>
  <p:tag name="GENSWF_SLIDE_UID" val="{0DC0F9DC-4B77-4A38-A19C-F39BB6997958}:416"/>
  <p:tag name="GENSWF_ADVANCE_TIME" val="9.787"/>
  <p:tag name="ISPRING_SLIDE_INDENT_LEVEL" val="2"/>
  <p:tag name="ISPRING_SLIDE_ID_2" val="{3543A34C-0916-4BE8-ADCA-1371A3DB70A8}"/>
</p:tagLst>
</file>

<file path=ppt/tags/tag12.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49D4F7A5-ED57-4732-BF0B-638FD907021A}:261"/>
  <p:tag name="ISPRING_SLIDE_INDENT_LEVEL" val="3"/>
  <p:tag name="GENSWF_ADVANCE_TIME" val="41.074"/>
  <p:tag name="ISPRING_SLIDE_ID_2" val="{AA1E4259-0A5C-4D46-8A20-6CC49F44F4C2}"/>
</p:tagLst>
</file>

<file path=ppt/tags/tag13.xml><?xml version="1.0" encoding="utf-8"?>
<p:tagLst xmlns:a="http://schemas.openxmlformats.org/drawingml/2006/main" xmlns:r="http://schemas.openxmlformats.org/officeDocument/2006/relationships" xmlns:p="http://schemas.openxmlformats.org/presentationml/2006/main">
  <p:tag name="GENSWF_SLIDE_TITLE" val="What is critical thinking?"/>
  <p:tag name="ISPRING_CUSTOM_TIMING_USED" val="1"/>
  <p:tag name="GENSWF_SLIDE_UID" val="{A761B02D-15B9-4972-8AC7-4721AE615C0E}:257"/>
  <p:tag name="ISPRING_SLIDE_INDENT_LEVEL" val="2"/>
  <p:tag name="GENSWF_ADVANCE_TIME" val="25.133"/>
  <p:tag name="ISPRING_SLIDE_ID_2" val="{54124C10-146D-4A80-9C89-2EEFC802DF5A}"/>
</p:tagLst>
</file>

<file path=ppt/tags/tag14.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Teaching Critical Thinking"/>
  <p:tag name="ISPRING_CUSTOM_TIMING_USED" val="1"/>
  <p:tag name="GENSWF_SLIDE_UID" val="{DCA931CF-3E66-4CA0-AF88-6DD90EEAAAD8}:288"/>
  <p:tag name="GENSWF_ADVANCE_TIME" val="45.212"/>
  <p:tag name="ISPRING_SLIDE_ID_2" val="{2257E2B0-A592-4CC7-A442-4E91D85D2ACC}"/>
</p:tagLst>
</file>

<file path=ppt/tags/tag15.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1"/>
  <p:tag name="ISPRING_CUSTOM_TIMING_USED" val="1"/>
  <p:tag name="GENSWF_SLIDE_UID" val="{C91B6EA2-D59D-4E39-AA18-57A45E00638D}:456"/>
  <p:tag name="GENSWF_ADVANCE_TIME" val="23.538"/>
  <p:tag name="ISPRING_SLIDE_ID_2" val="{C9F23D0A-7B06-49E7-9669-8A1AEE2A91EF}"/>
</p:tagLst>
</file>

<file path=ppt/tags/tag16.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E5B08AF0-0657-4955-91F8-4E823D642402}:457"/>
  <p:tag name="GENSWF_ADVANCE_TIME" val="25.903"/>
  <p:tag name="ISPRING_SLIDE_ID_2" val="{C0E3302A-7845-4E44-BE63-F8C12AA12868}"/>
</p:tagLst>
</file>

<file path=ppt/tags/tag17.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B7D8D862-F82F-49FB-8EA2-D475014A4152}:458"/>
  <p:tag name="GENSWF_ADVANCE_TIME" val="50.031"/>
  <p:tag name="ISPRING_SLIDE_ID_2" val="{3259F34C-5DFF-4B93-BD9C-FC5702572915}"/>
</p:tagLst>
</file>

<file path=ppt/tags/tag18.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7509EA52-458A-459F-B65F-DB6582252035}:459"/>
  <p:tag name="GENSWF_ADVANCE_TIME" val="60.816"/>
  <p:tag name="ISPRING_SLIDE_ID_2" val="{60DDF844-7438-4D0C-8A61-4EF68A6C5F86}"/>
</p:tagLst>
</file>

<file path=ppt/tags/tag19.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E218FC45-1DE3-4BB4-A1DA-527E327D8978}:460"/>
  <p:tag name="GENSWF_ADVANCE_TIME" val="43.761"/>
  <p:tag name="ISPRING_SLIDE_ID_2" val="{B9351F11-516A-4618-8802-5261560A6E47}"/>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Critical Thinking Across the Curriculum"/>
  <p:tag name="GENSWF_ADVANCE_TIME" val="5.698"/>
  <p:tag name="ISPRING_CUSTOM_TIMING_USED" val="1"/>
  <p:tag name="GENSWF_SLIDE_UID" val="{43D42433-B915-4B8F-B6A0-6346A98AD3AF}:256"/>
  <p:tag name="ISPRING_SLIDE_ID_2" val="{698CE5AD-C1E8-4096-A52E-C4D1BEDC7C22}"/>
</p:tagLst>
</file>

<file path=ppt/tags/tag20.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E00C93C8-D019-44E4-AE11-8B97154BC717}:388"/>
  <p:tag name="GENSWF_ADVANCE_TIME" val="16.385"/>
  <p:tag name="ISPRING_SLIDE_ID_2" val="{C85D4A8C-2B09-40BA-A2B6-9FB3F1057A7A}"/>
</p:tagLst>
</file>

<file path=ppt/tags/tag21.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1"/>
  <p:tag name="ISPRING_CUSTOM_TIMING_USED" val="1"/>
  <p:tag name="GENSWF_SLIDE_UID" val="{37D1EF30-1A76-4E15-94DB-5C4F8718EEF7}:434"/>
  <p:tag name="GENSWF_ADVANCE_TIME" val="26.208"/>
  <p:tag name="ISPRING_SLIDE_ID_2" val="{9BFA6535-7982-4619-8AE5-A9124B78547E}"/>
</p:tagLst>
</file>

<file path=ppt/tags/tag22.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5A329F35-E3B4-4E75-B8C5-0E43D1869617}:271"/>
  <p:tag name="GENSWF_ADVANCE_TIME" val="4.940"/>
  <p:tag name="ISPRING_SLIDE_ID_2" val="{7A7F4DC5-8C54-44EB-89AD-BCDB928C4B0A}"/>
</p:tagLst>
</file>

<file path=ppt/tags/tag23.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A8BA7C67-D7BF-4125-B2BA-628C3009656A}:383"/>
  <p:tag name="GENSWF_ADVANCE_TIME" val="43.194"/>
  <p:tag name="ISPRING_SLIDE_ID_2" val="{031A2B0E-B029-4297-B3D9-CAF4DE8C17EC}"/>
</p:tagLst>
</file>

<file path=ppt/tags/tag24.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43D4A2D3-71BA-4AE3-8CA8-406FA3B50C88}:279"/>
  <p:tag name="GENSWF_ADVANCE_TIME" val="34.019"/>
  <p:tag name="ISPRING_SLIDE_ID_2" val="{477E7416-9E47-4AB6-B38C-0A594C925B06}"/>
</p:tagLst>
</file>

<file path=ppt/tags/tag25.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4CD7EF68-3F30-4E50-A295-76FFD95FE56C}:384"/>
  <p:tag name="GENSWF_ADVANCE_TIME" val="30.945"/>
  <p:tag name="ISPRING_SLIDE_ID_2" val="{494B1DEA-8F93-4F16-91CE-673541554E5D}"/>
</p:tagLst>
</file>

<file path=ppt/tags/tag26.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6A800F49-5F24-4CDA-87C9-D282858FC841}:272"/>
  <p:tag name="GENSWF_ADVANCE_TIME" val="10.916"/>
  <p:tag name="ISPRING_SLIDE_ID_2" val="{4746176F-0935-4F8B-A1AD-D637CF08649D}"/>
</p:tagLst>
</file>

<file path=ppt/tags/tag27.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65AB2504-20E8-461E-83C0-17C34598C5D4}:273"/>
  <p:tag name="GENSWF_ADVANCE_TIME" val="35.109"/>
  <p:tag name="ISPRING_SLIDE_ID_2" val="{E4EB4459-5099-4537-90D3-699231B59474}"/>
</p:tagLst>
</file>

<file path=ppt/tags/tag28.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A6605E9-59C5-44D4-9453-EDE837AE6FE5}:274"/>
  <p:tag name="GENSWF_ADVANCE_TIME" val="48.808"/>
  <p:tag name="ISPRING_SLIDE_ID_2" val="{8228147F-8AC7-4809-93E1-FCF08B6D5988}"/>
</p:tagLst>
</file>

<file path=ppt/tags/tag29.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7931FA12-95A2-4966-BD38-F2F309467BE0}:275"/>
  <p:tag name="GENSWF_ADVANCE_TIME" val="22.514"/>
  <p:tag name="ISPRING_SLIDE_ID_2" val="{4A788381-14DE-4501-B095-DBCD4F23419B}"/>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Critical Thinking Overview"/>
  <p:tag name="GENSWF_ADVANCE_TIME" val="28.171"/>
  <p:tag name="ISPRING_CUSTOM_TIMING_USED" val="1"/>
  <p:tag name="GENSWF_SLIDE_UID" val="{6C73016A-8B65-4C75-917F-E760E0AE428B}:405"/>
  <p:tag name="ISPRING_SLIDE_ID_2" val="{97D75586-3D3F-4BA5-8985-BCED36D7CC5C}"/>
</p:tagLst>
</file>

<file path=ppt/tags/tag30.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889E0882-AAAB-4267-89BD-36A0422BF1C5}:276"/>
  <p:tag name="GENSWF_ADVANCE_TIME" val="54.276"/>
  <p:tag name="ISPRING_SLIDE_ID_2" val="{6AFAD931-C5EB-421E-91F3-76DBD0CB5C29}"/>
</p:tagLst>
</file>

<file path=ppt/tags/tag31.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FDBA38A-B00A-42E3-999C-5B9704405488}:408"/>
  <p:tag name="GENSWF_ADVANCE_TIME" val="40.217"/>
  <p:tag name="ISPRING_SLIDE_ID_2" val="{C3F58F49-A283-45CF-851D-66AF1B8C132B}"/>
</p:tagLst>
</file>

<file path=ppt/tags/tag32.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CB7FD60-4722-48CB-B3C1-750734194B0F}:277"/>
  <p:tag name="GENSWF_ADVANCE_TIME" val="31.178"/>
  <p:tag name="ISPRING_SLIDE_ID_2" val="{316155C7-C069-4A85-907E-86995D5B38FE}"/>
</p:tagLst>
</file>

<file path=ppt/tags/tag33.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E39BF324-0198-4400-B1DD-7FEDD4BE5B35}:390"/>
  <p:tag name="GENSWF_ADVANCE_TIME" val="26.430"/>
  <p:tag name="ISPRING_SLIDE_ID_2" val="{3F420CE5-00BF-4C96-9C65-90A89A5B2C97}"/>
</p:tagLst>
</file>

<file path=ppt/tags/tag34.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394A305E-88C4-4411-A719-96342D38EABC}:278"/>
  <p:tag name="GENSWF_ADVANCE_TIME" val="68.687"/>
  <p:tag name="ISPRING_SLIDE_ID_2" val="{492A5A58-B4EC-45CB-8890-F3F10228DFDA}"/>
</p:tagLst>
</file>

<file path=ppt/tags/tag35.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7B0CC52D-F3FE-4125-AC57-E5BD02C0BEF3}:287"/>
  <p:tag name="GENSWF_ADVANCE_TIME" val="7.764"/>
  <p:tag name="ISPRING_SLIDE_ID_2" val="{21CE6134-4ED5-49B8-8617-2936596BF477}"/>
</p:tagLst>
</file>

<file path=ppt/tags/tag3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1"/>
  <p:tag name="ISPRING_CUSTOM_TIMING_USED" val="1"/>
  <p:tag name="GENSWF_SLIDE_UID" val="{D3DDF8E1-18A1-4C61-83C4-4E81CFD97F24}:423"/>
  <p:tag name="GENSWF_ADVANCE_TIME" val="21.221"/>
  <p:tag name="ISPRING_SLIDE_ID_2" val="{0FE8B11A-418A-46BD-9ACC-B7BF939596DA}"/>
</p:tagLst>
</file>

<file path=ppt/tags/tag3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6C03B1D-9EE8-48A4-A84E-4737260BF8AC}:393"/>
  <p:tag name="GENSWF_ADVANCE_TIME" val="70.403"/>
  <p:tag name="ISPRING_SLIDE_ID_2" val="{349A704F-D6C8-47B6-88C6-26F6F1A287BF}"/>
</p:tagLst>
</file>

<file path=ppt/tags/tag3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C94FD0D-C299-4693-B1E2-A3915C3384CF}:412"/>
  <p:tag name="GENSWF_ADVANCE_TIME" val="18.839"/>
  <p:tag name="ISPRING_SLIDE_ID_2" val="{4A6AA60B-A5BB-48A7-8B26-E773DA1050D6}"/>
</p:tagLst>
</file>

<file path=ppt/tags/tag3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94EDE3F-E438-4E88-9106-4CCC3AE54468}:280"/>
  <p:tag name="GENSWF_ADVANCE_TIME" val="28.507"/>
  <p:tag name="ISPRING_SLIDE_ID_2" val="{5FDB337C-E348-4B69-9060-B44321DBFF94}"/>
</p:tagLst>
</file>

<file path=ppt/tags/tag4.xml><?xml version="1.0" encoding="utf-8"?>
<p:tagLst xmlns:a="http://schemas.openxmlformats.org/drawingml/2006/main" xmlns:r="http://schemas.openxmlformats.org/officeDocument/2006/relationships" xmlns:p="http://schemas.openxmlformats.org/presentationml/2006/main">
  <p:tag name="GENSWF_SLIDE_TITLE" val="Critical Thinking Overview"/>
  <p:tag name="ISPRING_SLIDE_INDENT_LEVEL" val="1"/>
  <p:tag name="ISPRING_CUSTOM_TIMING_USED" val="1"/>
  <p:tag name="GENSWF_SLIDE_UID" val="{0D11547D-624C-4E06-B675-E8E1065DC42F}:406"/>
  <p:tag name="GENSWF_ADVANCE_TIME" val="11.237"/>
  <p:tag name="ISPRING_SLIDE_ID_2" val="{FF8F3F80-8E2B-4595-91AB-4BEF0B63CA77}"/>
</p:tagLst>
</file>

<file path=ppt/tags/tag4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A33DE504-A990-412D-98BF-0AFFAFC4272D}:477"/>
  <p:tag name="GENSWF_ADVANCE_TIME" val="6.489"/>
  <p:tag name="ISPRING_SLIDE_ID_2" val="{16C470FE-005B-4170-84B0-AD655B402E45}"/>
</p:tagLst>
</file>

<file path=ppt/tags/tag4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5BDF09D-4A81-4871-AD71-32789006061D}:281"/>
  <p:tag name="GENSWF_ADVANCE_TIME" val="13.611"/>
  <p:tag name="ISPRING_SLIDE_ID_2" val="{4977429E-AA97-4A67-A1EC-036D9CA08BFD}"/>
</p:tagLst>
</file>

<file path=ppt/tags/tag4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A0561E87-7F43-4148-B89E-8AA13C133ADF}:282"/>
  <p:tag name="GENSWF_ADVANCE_TIME" val="20.970"/>
  <p:tag name="ISPRING_SLIDE_ID_2" val="{F5577302-9E96-4A04-BC35-832B5651CEB8}"/>
</p:tagLst>
</file>

<file path=ppt/tags/tag4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2CD61B8-C5B4-401D-938C-8F001C006505}:284"/>
  <p:tag name="GENSWF_ADVANCE_TIME" val="66.629"/>
  <p:tag name="ISPRING_SLIDE_ID_2" val="{3ADAFB9F-61FB-40D3-8A31-680E659C3151}"/>
</p:tagLst>
</file>

<file path=ppt/tags/tag4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C3498DCD-C137-4FB0-A467-89B64431A967}:385"/>
  <p:tag name="GENSWF_ADVANCE_TIME" val="16.064"/>
  <p:tag name="ISPRING_SLIDE_ID_2" val="{AEE663EB-95D9-4DD8-B49F-6D9CE0057C86}"/>
</p:tagLst>
</file>

<file path=ppt/tags/tag4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B404E78-F18B-432B-B82E-D9DA209309BD}:290"/>
  <p:tag name="GENSWF_ADVANCE_TIME" val="16.934"/>
  <p:tag name="ISPRING_SLIDE_ID_2" val="{244D424E-4268-49A9-9124-5530EB18E62E}"/>
</p:tagLst>
</file>

<file path=ppt/tags/tag4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FC3709B4-6892-4D74-9998-B1985FC267C8}:293"/>
  <p:tag name="GENSWF_ADVANCE_TIME" val="12.186"/>
  <p:tag name="ISPRING_SLIDE_ID_2" val="{E5D560F0-14C6-4FD0-9132-BF2C804EB7AD}"/>
</p:tagLst>
</file>

<file path=ppt/tags/tag4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194A4CA4-A7CD-4EE3-9F77-BD3A1ED0AC47}:351"/>
  <p:tag name="GENSWF_ADVANCE_TIME" val="20.733"/>
  <p:tag name="ISPRING_SLIDE_ID_2" val="{154F374A-7E28-41C8-9AE7-2B6C6D472DF3}"/>
</p:tagLst>
</file>

<file path=ppt/tags/tag4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1C789047-F375-458B-BAE3-51F8E03BD043}:294"/>
  <p:tag name="GENSWF_ADVANCE_TIME" val="19.308"/>
  <p:tag name="ISPRING_SLIDE_ID_2" val="{23B45C79-55B0-4664-ADA7-515F6195071D}"/>
</p:tagLst>
</file>

<file path=ppt/tags/tag4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F1974D4C-E61C-4F37-A0D7-10C99D1F28B3}:425"/>
  <p:tag name="GENSWF_ADVANCE_TIME" val="74.675"/>
  <p:tag name="ISPRING_SLIDE_ID_2" val="{C3EA8E24-9EEC-4A30-9002-254DD6D3ACDD}"/>
</p:tagLst>
</file>

<file path=ppt/tags/tag5.xml><?xml version="1.0" encoding="utf-8"?>
<p:tagLst xmlns:a="http://schemas.openxmlformats.org/drawingml/2006/main" xmlns:r="http://schemas.openxmlformats.org/officeDocument/2006/relationships" xmlns:p="http://schemas.openxmlformats.org/presentationml/2006/main">
  <p:tag name="GENSWF_SLIDE_TITLE" val="How do we think?"/>
  <p:tag name="ISPRING_SLIDE_INDENT_LEVEL" val="2"/>
  <p:tag name="ISPRING_CUSTOM_TIMING_USED" val="1"/>
  <p:tag name="GENSWF_SLIDE_UID" val="{11E8003B-0B48-44B8-8489-63F930B9AF36}:475"/>
  <p:tag name="GENSWF_ADVANCE_TIME" val="15.668"/>
  <p:tag name="ISPRING_SLIDE_ID_2" val="{364C77BF-969B-4471-A7EB-42734E083A23}"/>
</p:tagLst>
</file>

<file path=ppt/tags/tag5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64CA032-4A9E-4F02-83EC-C2F6DA0D0E76}:413"/>
  <p:tag name="GENSWF_ADVANCE_TIME" val="32.761"/>
  <p:tag name="ISPRING_SLIDE_ID_2" val="{613023C3-B3E6-45D0-B2D7-E7F5AEC4EA7B}"/>
</p:tagLst>
</file>

<file path=ppt/tags/tag5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AEF1A880-CC92-4B0F-9C15-13EC78F11B5F}:355"/>
  <p:tag name="GENSWF_ADVANCE_TIME" val="38.063"/>
  <p:tag name="ISPRING_SLIDE_ID_2" val="{A3816F80-017F-486E-9DE5-1E68B3C132BD}"/>
</p:tagLst>
</file>

<file path=ppt/tags/tag5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3795C918-8FC5-4EE4-A6FF-9E4C3B4AA7B7}:354"/>
  <p:tag name="GENSWF_ADVANCE_TIME" val="29.516"/>
  <p:tag name="ISPRING_SLIDE_ID_2" val="{8BEAFEF8-70AE-451F-B6CE-A4F4A887E496}"/>
</p:tagLst>
</file>

<file path=ppt/tags/tag5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757FF98-2208-4758-97EC-2904B54B447C}:353"/>
  <p:tag name="GENSWF_ADVANCE_TIME" val="12.740"/>
  <p:tag name="ISPRING_SLIDE_ID_2" val="{69A2EB60-8317-4FE0-B7B6-EDA04A89D496}"/>
</p:tagLst>
</file>

<file path=ppt/tags/tag5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5358607-7E54-4E41-84D3-3411F8D794D6}:479"/>
  <p:tag name="GENSWF_ADVANCE_TIME" val="36.480"/>
  <p:tag name="ISPRING_SLIDE_ID_2" val="{1FD57F1C-30C4-4767-A85B-9F5F2FBC33A0}"/>
</p:tagLst>
</file>

<file path=ppt/tags/tag5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C0638CAE-ED15-4851-9402-076C9BBFC07E}:452"/>
  <p:tag name="GENSWF_ADVANCE_TIME" val="34.264"/>
  <p:tag name="ISPRING_SLIDE_ID_2" val="{AB00D8E4-CDAA-4428-9A9B-4F42CA14DC23}"/>
</p:tagLst>
</file>

<file path=ppt/tags/tag5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8441F222-054D-4834-8948-A392015352BB}:430"/>
  <p:tag name="GENSWF_ADVANCE_TIME" val="36.638"/>
  <p:tag name="ISPRING_SLIDE_ID_2" val="{A5881980-D05C-4D43-B504-A5590C2644FB}"/>
</p:tagLst>
</file>

<file path=ppt/tags/tag5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5FDB08BC-0759-45EF-90E9-03ED200BE00E}:429"/>
  <p:tag name="GENSWF_ADVANCE_TIME" val="29.516"/>
  <p:tag name="ISPRING_SLIDE_ID_2" val="{58C24A23-90FC-479F-8A18-247A10975479}"/>
</p:tagLst>
</file>

<file path=ppt/tags/tag5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6E3967FF-1FB1-43DA-9386-8F409DEFB4ED}:435"/>
  <p:tag name="GENSWF_ADVANCE_TIME" val="57.608"/>
  <p:tag name="ISPRING_SLIDE_ID_2" val="{5A319BC5-5383-439A-B65D-84EAE75F47A2}"/>
</p:tagLst>
</file>

<file path=ppt/tags/tag5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080A4714-13E8-4B9E-8084-BA6CE7D16DDF}:440"/>
  <p:tag name="GENSWF_ADVANCE_TIME" val="22.157"/>
  <p:tag name="ISPRING_SLIDE_ID_2" val="{966DD647-CBF9-4A5E-8A05-4609FB26A1C0}"/>
</p:tagLst>
</file>

<file path=ppt/tags/tag6.xml><?xml version="1.0" encoding="utf-8"?>
<p:tagLst xmlns:a="http://schemas.openxmlformats.org/drawingml/2006/main" xmlns:r="http://schemas.openxmlformats.org/officeDocument/2006/relationships" xmlns:p="http://schemas.openxmlformats.org/presentationml/2006/main">
  <p:tag name="GENSWF_SLIDE_TITLE" val="How do we think?"/>
  <p:tag name="ISPRING_SLIDE_INDENT_LEVEL" val="3"/>
  <p:tag name="ISPRING_CUSTOM_TIMING_USED" val="1"/>
  <p:tag name="GENSWF_SLIDE_UID" val="{E229C469-E4C3-4182-A600-30DC96FF125D}:376"/>
  <p:tag name="GENSWF_ADVANCE_TIME" val="84.671"/>
  <p:tag name="ISPRING_SLIDE_ID_2" val="{5BBB3075-0A16-4420-B6A7-9DD77BCE0F73}"/>
</p:tagLst>
</file>

<file path=ppt/tags/tag6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DC49ED2-9802-4AEE-BF67-966F70EF5E11}:442"/>
  <p:tag name="GENSWF_ADVANCE_TIME" val="28.092"/>
  <p:tag name="ISPRING_SLIDE_ID_2" val="{1F4B6E75-220E-405A-8C8B-D691B3F9FCFE}"/>
</p:tagLst>
</file>

<file path=ppt/tags/tag6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93A791A6-3B7F-406A-9C95-5F29842B9907}:441"/>
  <p:tag name="GENSWF_ADVANCE_TIME" val="32.128"/>
  <p:tag name="ISPRING_SLIDE_ID_2" val="{01149281-58A0-43A5-9983-56210D386C82}"/>
</p:tagLst>
</file>

<file path=ppt/tags/tag6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CFA584D-D76B-4A0C-ACE0-8EE680F2E8D3}:415"/>
  <p:tag name="GENSWF_ADVANCE_TIME" val="29.833"/>
  <p:tag name="ISPRING_SLIDE_ID_2" val="{7BB7D162-A204-437C-9103-F480CE748F84}"/>
</p:tagLst>
</file>

<file path=ppt/tags/tag6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F13250FC-4015-439E-AA81-C9B97848D7E1}:436"/>
  <p:tag name="GENSWF_ADVANCE_TIME" val="55.731"/>
  <p:tag name="ISPRING_SLIDE_ID_2" val="{C907CD2D-6153-4633-8707-E5DD68FF906E}"/>
</p:tagLst>
</file>

<file path=ppt/tags/tag6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1AC4DDED-DD37-4011-949F-A1EBBB90BA78}:478"/>
  <p:tag name="GENSWF_ADVANCE_TIME" val="15.187"/>
  <p:tag name="ISPRING_SLIDE_ID_2" val="{F00A11C0-845B-42FA-BD0C-FE84ED86DEC4}"/>
</p:tagLst>
</file>

<file path=ppt/tags/tag6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DDD48FB8-F25B-45C3-882E-F534831ADF9E}:289"/>
  <p:tag name="GENSWF_ADVANCE_TIME" val="31.807"/>
  <p:tag name="ISPRING_SLIDE_ID_2" val="{41C16828-D105-4D7E-BC24-831ECE44CDAB}"/>
</p:tagLst>
</file>

<file path=ppt/tags/tag6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D3DB5727-65A7-4682-AFB6-9D88D375E530}:396"/>
  <p:tag name="GENSWF_ADVANCE_TIME" val="37.501"/>
  <p:tag name="ISPRING_SLIDE_ID_2" val="{68487CDF-3F43-459D-932C-32FC7E8FED87}"/>
</p:tagLst>
</file>

<file path=ppt/tags/tag6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9B2CF49-97E4-4B8F-A83B-2EBCF272BB8C}:391"/>
  <p:tag name="GENSWF_ADVANCE_TIME" val="30.255"/>
  <p:tag name="ISPRING_SLIDE_ID_2" val="{C1CBAA58-B27B-478D-A8E9-281DF394486E}"/>
</p:tagLst>
</file>

<file path=ppt/tags/tag6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86E3C9F7-7322-497C-9023-8032C611464A}:394"/>
  <p:tag name="GENSWF_ADVANCE_TIME" val="46.670"/>
  <p:tag name="ISPRING_SLIDE_ID_2" val="{A1235046-374F-4B44-8A5F-8A63E1B8CE4E}"/>
</p:tagLst>
</file>

<file path=ppt/tags/tag6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32A96BB-BC03-4DB9-A04B-6BBBF72F5CD4}:395"/>
  <p:tag name="GENSWF_ADVANCE_TIME" val="82.931"/>
  <p:tag name="ISPRING_SLIDE_ID_2" val="{3202CCC5-BFBC-47C2-AA1D-1CF9AAE4A125}"/>
</p:tagLst>
</file>

<file path=ppt/tags/tag7.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09BD200E-5F08-4BEE-93F1-7F2083CA9D66}:258"/>
  <p:tag name="ISPRING_SLIDE_INDENT_LEVEL" val="2"/>
  <p:tag name="GENSWF_ADVANCE_TIME" val="18.833"/>
  <p:tag name="ISPRING_SLIDE_ID_2" val="{3B5AAFB1-1C94-4958-9DF1-0A6F6A32EE31}"/>
</p:tagLst>
</file>

<file path=ppt/tags/tag7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1A30990-9F52-4A07-A397-FBC7D7EE0007}:365"/>
  <p:tag name="GENSWF_ADVANCE_TIME" val="17.274"/>
  <p:tag name="ISPRING_SLIDE_ID_2" val="{112130E5-3125-4FBB-BA98-B9BE387249E0}"/>
</p:tagLst>
</file>

<file path=ppt/tags/tag7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D3F5BF6-5452-4BCE-B3E5-C959B3D00722}:417"/>
  <p:tag name="GENSWF_ADVANCE_TIME" val="13.176"/>
  <p:tag name="ISPRING_SLIDE_ID_2" val="{DF58F89C-0317-4B65-91B0-05C0DFB9CE06}"/>
</p:tagLst>
</file>

<file path=ppt/tags/tag72.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1"/>
  <p:tag name="ISPRING_CUSTOM_TIMING_USED" val="1"/>
  <p:tag name="GENSWF_SLIDE_UID" val="{1F4612A6-C1C4-42DE-8C63-00AB074294DF}:387"/>
  <p:tag name="GENSWF_ADVANCE_TIME" val="6.568"/>
  <p:tag name="ISPRING_SLIDE_ID_2" val="{86E880DB-0272-418B-B98C-F66A22FD5776}"/>
</p:tagLst>
</file>

<file path=ppt/tags/tag73.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4832C3F1-5EEA-4F10-95A6-67BD95729A62}:419"/>
  <p:tag name="GENSWF_ADVANCE_TIME" val="33.956"/>
  <p:tag name="ISPRING_SLIDE_ID_2" val="{628A8D62-8F36-4BB2-8E5D-D947010338C8}"/>
</p:tagLst>
</file>

<file path=ppt/tags/tag74.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6E487A50-A7FB-4BDB-81EF-2CCAB8F7F415}:404"/>
  <p:tag name="GENSWF_ADVANCE_TIME" val="24.214"/>
  <p:tag name="ISPRING_SLIDE_ID_2" val="{CA0BAFFB-4D4F-4B6E-A9AC-2DBB00D61BF4}"/>
</p:tagLst>
</file>

<file path=ppt/tags/tag75.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71B43001-6AE5-4059-99C0-0FB093F0B751}:397"/>
  <p:tag name="GENSWF_ADVANCE_TIME" val="19.427"/>
  <p:tag name="ISPRING_SLIDE_ID_2" val="{B61CE05C-5C83-4D49-B11A-ED79A64779DE}"/>
</p:tagLst>
</file>

<file path=ppt/tags/tag76.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E003FBC8-9D32-48AE-B062-9813475D1E27}:420"/>
  <p:tag name="GENSWF_ADVANCE_TIME" val="33.869"/>
  <p:tag name="ISPRING_SLIDE_ID_2" val="{75DB7F0B-5570-4CCA-8503-3F93C7C5B83A}"/>
</p:tagLst>
</file>

<file path=ppt/tags/tag77.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2F3FEA4A-25A8-48C4-867A-4A10670795E9}:368"/>
  <p:tag name="GENSWF_ADVANCE_TIME" val="45.408"/>
  <p:tag name="ISPRING_SLIDE_ID_2" val="{DA3E3BA8-05F9-47FC-A233-7853211B1C9E}"/>
</p:tagLst>
</file>

<file path=ppt/tags/tag78.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D9ECB15A-638B-440A-AAC7-C7D63FC73A0B}:369"/>
  <p:tag name="GENSWF_ADVANCE_TIME" val="66.471"/>
  <p:tag name="ISPRING_SLIDE_ID_2" val="{51B55270-B7C1-4220-B27E-5CED02744A10}"/>
</p:tagLst>
</file>

<file path=ppt/tags/tag79.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3D3BAE6A-2DB7-400B-850F-C67529046643}:433"/>
  <p:tag name="GENSWF_ADVANCE_TIME" val="10.050"/>
  <p:tag name="ISPRING_SLIDE_ID_2" val="{27B00A3B-02EE-40E8-A08D-5E7F16AB58DA}"/>
</p:tagLst>
</file>

<file path=ppt/tags/tag8.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10CAFAE3-774A-4EED-9DEC-1C70A0358E77}:403"/>
  <p:tag name="ISPRING_SLIDE_INDENT_LEVEL" val="3"/>
  <p:tag name="GENSWF_ADVANCE_TIME" val="17.093"/>
  <p:tag name="ISPRING_SLIDE_ID_2" val="{F9D7FEBD-926B-450C-8419-B93C0D522D5C}"/>
</p:tagLst>
</file>

<file path=ppt/tags/tag80.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9FBBEC84-BF8F-4523-A3F5-054E34A37B0B}:370"/>
  <p:tag name="GENSWF_ADVANCE_TIME" val="42.019"/>
  <p:tag name="ISPRING_SLIDE_ID_2" val="{980EE3A3-1CF3-4ECA-9542-D0089E2F566A}"/>
</p:tagLst>
</file>

<file path=ppt/tags/tag81.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3C026C93-508B-4D62-8812-4C2E543E4C39}:372"/>
  <p:tag name="GENSWF_ADVANCE_TIME" val="22.434"/>
  <p:tag name="ISPRING_SLIDE_ID_2" val="{930D46E8-ECAF-4664-8173-6844D8FE2385}"/>
</p:tagLst>
</file>

<file path=ppt/tags/tag82.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D63765B4-C3A9-491A-9EEF-EBC51F5AB48C}:359"/>
  <p:tag name="GENSWF_ADVANCE_TIME" val="37.983"/>
  <p:tag name="ISPRING_SLIDE_ID_2" val="{B7191D16-514A-40AB-B661-35CCE0BF1702}"/>
</p:tagLst>
</file>

<file path=ppt/tags/tag83.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A6973D0D-696E-4FD0-A6E0-B5D607504D37}:360"/>
  <p:tag name="GENSWF_ADVANCE_TIME" val="38.063"/>
  <p:tag name="ISPRING_SLIDE_ID_2" val="{387C669B-D63F-472A-909B-D026F3B42243}"/>
</p:tagLst>
</file>

<file path=ppt/tags/tag84.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117E3CF4-B539-4A68-B87E-490221AD59FC}:361"/>
  <p:tag name="GENSWF_ADVANCE_TIME" val="21.643"/>
  <p:tag name="ISPRING_SLIDE_ID_2" val="{82CBD090-D8A5-4FDF-A42B-BBC00C7D53FF}"/>
</p:tagLst>
</file>

<file path=ppt/tags/tag85.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FB01607B-61E6-44ED-A47E-CDFC60BDB094}:362"/>
  <p:tag name="GENSWF_ADVANCE_TIME" val="20.220"/>
  <p:tag name="ISPRING_SLIDE_ID_2" val="{E59ED2A0-D9F3-4290-B738-5CF2C46BA122}"/>
</p:tagLst>
</file>

<file path=ppt/tags/tag86.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2B0E283C-C34E-4E25-B135-F6A495B546D3}:371"/>
  <p:tag name="GENSWF_ADVANCE_TIME" val="24.729"/>
  <p:tag name="ISPRING_SLIDE_ID_2" val="{CFBECE0D-02B7-4202-A0CF-2D619CF72698}"/>
</p:tagLst>
</file>

<file path=ppt/tags/tag87.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FE701BEF-6505-49C7-85F4-D63E364CAAC9}:363"/>
  <p:tag name="GENSWF_ADVANCE_TIME" val="8.100"/>
  <p:tag name="ISPRING_SLIDE_ID_2" val="{AF85B917-14F6-413D-BE83-7DB8F07C32D6}"/>
</p:tagLst>
</file>

<file path=ppt/tags/tag88.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Better thinking shortcuts"/>
  <p:tag name="ISPRING_CUSTOM_TIMING_USED" val="1"/>
  <p:tag name="GENSWF_SLIDE_UID" val="{20D5010C-9E84-4997-9A6E-C250B06C6534}:392"/>
  <p:tag name="GENSWF_ADVANCE_TIME" val="21.405"/>
  <p:tag name="ISPRING_SLIDE_ID_2" val="{BD978C11-E5CA-4FFD-BC7B-EDB3605D98FF}"/>
</p:tagLst>
</file>

<file path=ppt/tags/tag89.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SLIDE_INDENT_LEVEL" val="1"/>
  <p:tag name="ISPRING_CUSTOM_TIMING_USED" val="1"/>
  <p:tag name="GENSWF_SLIDE_UID" val="{7CA781AF-CC32-4E97-8E92-7026738AA8BC}:373"/>
  <p:tag name="GENSWF_ADVANCE_TIME" val="48.904"/>
  <p:tag name="ISPRING_SLIDE_ID_2" val="{01E66BED-B639-438F-A80B-28902B88D062}"/>
</p:tagLst>
</file>

<file path=ppt/tags/tag9.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16791A2A-B7A3-4B3F-A3FD-42EF6413D786}:260"/>
  <p:tag name="ISPRING_SLIDE_INDENT_LEVEL" val="3"/>
  <p:tag name="GENSWF_ADVANCE_TIME" val="112.051"/>
  <p:tag name="ISPRING_SLIDE_ID_2" val="{3E3C4FA4-CDB8-4173-ADA1-DE3A25AB626A}"/>
</p:tagLst>
</file>

<file path=ppt/tags/tag90.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CUSTOM_TIMING_USED" val="1"/>
  <p:tag name="GENSWF_SLIDE_UID" val="{8EEDF94F-BAB5-42C5-9A8A-173F7C7CDD14}:259"/>
  <p:tag name="ISPRING_SLIDE_INDENT_LEVEL" val="2"/>
  <p:tag name="GENSWF_ADVANCE_TIME" val="104.765"/>
  <p:tag name="ISPRING_SLIDE_ID_2" val="{078269F3-37C2-4FFC-9C58-A4EAD84BC1F6}"/>
</p:tagLst>
</file>

<file path=ppt/tags/tag91.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CUSTOM_TIMING_USED" val="1"/>
  <p:tag name="GENSWF_SLIDE_UID" val="{59DAE070-ED19-48FF-8DC1-D18B30198177}:262"/>
  <p:tag name="ISPRING_SLIDE_INDENT_LEVEL" val="2"/>
  <p:tag name="GENSWF_ADVANCE_TIME" val="80.930"/>
  <p:tag name="ISPRING_SLIDE_ID_2" val="{261D15A0-403C-4F01-B8F5-77E9D78E3CEC}"/>
</p:tagLst>
</file>

<file path=ppt/tags/tag9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1"/>
  <p:tag name="ISPRING_CUSTOM_TIMING_USED" val="1"/>
  <p:tag name="GENSWF_SLIDE_UID" val="{A951BA79-1BBA-46DA-A6D3-EF581DDB3F73}:367"/>
  <p:tag name="GENSWF_ADVANCE_TIME" val="21.939"/>
  <p:tag name="ISPRING_SLIDE_ID_2" val="{3F8F0B6B-8989-4ED6-AF6C-C73AEFF3B601}"/>
</p:tagLst>
</file>

<file path=ppt/tags/tag9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9EA507A6-3D06-49A3-9C41-E3247B93AAC6}:364"/>
  <p:tag name="GENSWF_ADVANCE_TIME" val="33.005"/>
  <p:tag name="ISPRING_SLIDE_ID_2" val="{263A6F33-B348-4205-AD38-E233D0620D3E}"/>
</p:tagLst>
</file>

<file path=ppt/tags/tag9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462E3590-8EF5-45F0-A5BE-EFEE84AAE7C1}:484"/>
  <p:tag name="GENSWF_ADVANCE_TIME" val="59.156"/>
  <p:tag name="ISPRING_SLIDE_ID_2" val="{79FF6F2F-6CB8-4048-B338-80C71F0F7234}"/>
</p:tagLst>
</file>

<file path=ppt/tags/tag95.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7474097-026B-4B61-BD41-64F9BF429793}:445"/>
  <p:tag name="GENSWF_ADVANCE_TIME" val="26.151"/>
  <p:tag name="ISPRING_SLIDE_ID_2" val="{5F9B38E8-304C-416B-988B-7ED253A4D47B}"/>
</p:tagLst>
</file>

<file path=ppt/tags/tag96.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85DB434-A80B-4A82-8D50-F53577CC327B}:461"/>
  <p:tag name="GENSWF_ADVANCE_TIME" val="10.554"/>
  <p:tag name="ISPRING_SLIDE_ID_2" val="{92125F3D-0F77-4B9A-BA07-723A28E2CD5C}"/>
</p:tagLst>
</file>

<file path=ppt/tags/tag97.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C6018B9-5C06-49A0-8C12-57C4E17AE5C8}:432"/>
  <p:tag name="GENSWF_ADVANCE_TIME" val="30.410"/>
  <p:tag name="ISPRING_SLIDE_ID_2" val="{9C14FC41-5E56-41B8-9ABC-D950AE746A99}"/>
</p:tagLst>
</file>

<file path=ppt/tags/tag98.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E2F588AE-2361-4CE8-9308-82DFF8744E6B}:374"/>
  <p:tag name="GENSWF_ADVANCE_TIME" val="36.199"/>
  <p:tag name="ISPRING_SLIDE_ID_2" val="{7B3ACC18-CF66-4EEB-8434-B42D7CA3E8F5}"/>
</p:tagLst>
</file>

<file path=ppt/tags/tag99.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191531F2-72C0-4706-AD45-BB8A8002D03E}:462"/>
  <p:tag name="GENSWF_ADVANCE_TIME" val="42.735"/>
  <p:tag name="ISPRING_SLIDE_ID_2" val="{26D939F2-FC72-4416-9528-D5B38CF5504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5" ma:contentTypeDescription="Create a new document." ma:contentTypeScope="" ma:versionID="a977515e18b4b8115d90c2879ff80290">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1b497593d8c7c0a4cd3c6ee2d84441e"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c48ac03-9cf9-44ce-aaea-61a9f4bb4331" xsi:nil="true"/>
    <lcf76f155ced4ddcb4097134ff3c332f xmlns="b01ef96e-219f-4be9-a834-eb01f50fa7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695D97-C4E3-45DC-8ECE-0E5E70BA63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1ef96e-219f-4be9-a834-eb01f50fa731"/>
    <ds:schemaRef ds:uri="cc48ac03-9cf9-44ce-aaea-61a9f4bb43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0F965-4A7B-4900-9D76-3CE023741DCE}">
  <ds:schemaRefs>
    <ds:schemaRef ds:uri="cc48ac03-9cf9-44ce-aaea-61a9f4bb4331"/>
    <ds:schemaRef ds:uri="http://www.w3.org/XML/1998/namespace"/>
    <ds:schemaRef ds:uri="b01ef96e-219f-4be9-a834-eb01f50fa731"/>
    <ds:schemaRef ds:uri="http://purl.org/dc/dcmitype/"/>
    <ds:schemaRef ds:uri="http://purl.org/dc/elements/1.1/"/>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DEDBEE99-458F-4AB1-A342-2A45D5CA1E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6989</TotalTime>
  <Words>12152</Words>
  <Application>Microsoft Office PowerPoint</Application>
  <PresentationFormat>On-screen Show (4:3)</PresentationFormat>
  <Paragraphs>644</Paragraphs>
  <Slides>115</Slides>
  <Notes>115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115</vt:i4>
      </vt:variant>
    </vt:vector>
  </HeadingPairs>
  <TitlesOfParts>
    <vt:vector size="123" baseType="lpstr">
      <vt:lpstr>Aptos</vt:lpstr>
      <vt:lpstr>Aptos Display</vt:lpstr>
      <vt:lpstr>Arial</vt:lpstr>
      <vt:lpstr>Calibri</vt:lpstr>
      <vt:lpstr>Roboto</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critial_thinking_across_curriculum_K-8</dc:title>
  <dc:creator>Matthew Johnson</dc:creator>
  <cp:lastModifiedBy>Julia Ladouceur</cp:lastModifiedBy>
  <cp:revision>57</cp:revision>
  <dcterms:created xsi:type="dcterms:W3CDTF">2024-06-05T13:18:02Z</dcterms:created>
  <dcterms:modified xsi:type="dcterms:W3CDTF">2024-09-09T12:23:00Z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ies>
</file>