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xml" ContentType="application/vnd.openxmlformats-officedocument.themeOverride+xml"/>
  <Override PartName="/ppt/notesSlides/notesSlide36.xml" ContentType="application/vnd.openxmlformats-officedocument.presentationml.notesSlide+xml"/>
  <Override PartName="/ppt/theme/themeOverride2.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xml" ContentType="application/vnd.openxmlformats-officedocument.presentationml.tags+xml"/>
  <Override PartName="/ppt/notesSlides/notesSlide5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 id="2147483672" r:id="rId5"/>
  </p:sldMasterIdLst>
  <p:notesMasterIdLst>
    <p:notesMasterId r:id="rId65"/>
  </p:notesMasterIdLst>
  <p:sldIdLst>
    <p:sldId id="349" r:id="rId6"/>
    <p:sldId id="324" r:id="rId7"/>
    <p:sldId id="342" r:id="rId8"/>
    <p:sldId id="344" r:id="rId9"/>
    <p:sldId id="343" r:id="rId10"/>
    <p:sldId id="345" r:id="rId11"/>
    <p:sldId id="346" r:id="rId12"/>
    <p:sldId id="257" r:id="rId13"/>
    <p:sldId id="268" r:id="rId14"/>
    <p:sldId id="269" r:id="rId15"/>
    <p:sldId id="347" r:id="rId16"/>
    <p:sldId id="350" r:id="rId17"/>
    <p:sldId id="351" r:id="rId18"/>
    <p:sldId id="352" r:id="rId19"/>
    <p:sldId id="278" r:id="rId20"/>
    <p:sldId id="317" r:id="rId21"/>
    <p:sldId id="256" r:id="rId22"/>
    <p:sldId id="261" r:id="rId23"/>
    <p:sldId id="325" r:id="rId24"/>
    <p:sldId id="280" r:id="rId25"/>
    <p:sldId id="326" r:id="rId26"/>
    <p:sldId id="327" r:id="rId27"/>
    <p:sldId id="328" r:id="rId28"/>
    <p:sldId id="329" r:id="rId29"/>
    <p:sldId id="354" r:id="rId30"/>
    <p:sldId id="330" r:id="rId31"/>
    <p:sldId id="288" r:id="rId32"/>
    <p:sldId id="331" r:id="rId33"/>
    <p:sldId id="271" r:id="rId34"/>
    <p:sldId id="332" r:id="rId35"/>
    <p:sldId id="333" r:id="rId36"/>
    <p:sldId id="334" r:id="rId37"/>
    <p:sldId id="335" r:id="rId38"/>
    <p:sldId id="336" r:id="rId39"/>
    <p:sldId id="274" r:id="rId40"/>
    <p:sldId id="355" r:id="rId41"/>
    <p:sldId id="356" r:id="rId42"/>
    <p:sldId id="337" r:id="rId43"/>
    <p:sldId id="338" r:id="rId44"/>
    <p:sldId id="357" r:id="rId45"/>
    <p:sldId id="376" r:id="rId46"/>
    <p:sldId id="339" r:id="rId47"/>
    <p:sldId id="340" r:id="rId48"/>
    <p:sldId id="358" r:id="rId49"/>
    <p:sldId id="359" r:id="rId50"/>
    <p:sldId id="360" r:id="rId51"/>
    <p:sldId id="361" r:id="rId52"/>
    <p:sldId id="363" r:id="rId53"/>
    <p:sldId id="364" r:id="rId54"/>
    <p:sldId id="365" r:id="rId55"/>
    <p:sldId id="374" r:id="rId56"/>
    <p:sldId id="367" r:id="rId57"/>
    <p:sldId id="366" r:id="rId58"/>
    <p:sldId id="368" r:id="rId59"/>
    <p:sldId id="369" r:id="rId60"/>
    <p:sldId id="293" r:id="rId61"/>
    <p:sldId id="341" r:id="rId62"/>
    <p:sldId id="370" r:id="rId63"/>
    <p:sldId id="378" r:id="rId64"/>
  </p:sldIdLst>
  <p:sldSz cx="9144000" cy="6858000" type="screen4x3"/>
  <p:notesSz cx="6858000" cy="9144000"/>
  <p:embeddedFontLst>
    <p:embeddedFont>
      <p:font typeface="Gotham Black" pitchFamily="50" charset="0"/>
      <p:bold r:id="rId66"/>
      <p:boldItalic r:id="rId67"/>
    </p:embeddedFont>
    <p:embeddedFont>
      <p:font typeface="Gotham Medium" pitchFamily="50" charset="0"/>
      <p:regular r:id="rId68"/>
      <p:italic r:id="rId6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9B00"/>
    <a:srgbClr val="404140"/>
    <a:srgbClr val="EFA92C"/>
    <a:srgbClr val="FFFFFF"/>
    <a:srgbClr val="4260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65" autoAdjust="0"/>
    <p:restoredTop sz="71217" autoAdjust="0"/>
  </p:normalViewPr>
  <p:slideViewPr>
    <p:cSldViewPr snapToGrid="0">
      <p:cViewPr>
        <p:scale>
          <a:sx n="66" d="100"/>
          <a:sy n="66" d="100"/>
        </p:scale>
        <p:origin x="420" y="-232"/>
      </p:cViewPr>
      <p:guideLst/>
    </p:cSldViewPr>
  </p:slideViewPr>
  <p:notesTextViewPr>
    <p:cViewPr>
      <p:scale>
        <a:sx n="1" d="1"/>
        <a:sy n="1" d="1"/>
      </p:scale>
      <p:origin x="0" y="0"/>
    </p:cViewPr>
  </p:notesTextViewPr>
  <p:notesViewPr>
    <p:cSldViewPr snapToGrid="0">
      <p:cViewPr>
        <p:scale>
          <a:sx n="100" d="100"/>
          <a:sy n="100" d="100"/>
        </p:scale>
        <p:origin x="2323" y="-217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font" Target="fonts/font1.fntdata"/><Relationship Id="rId74" Type="http://schemas.microsoft.com/office/2016/11/relationships/changesInfo" Target="changesInfos/changesInfo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font" Target="fonts/font4.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font" Target="fonts/font2.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notesMaster" Target="notesMasters/notesMaster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Johnson" userId="ee4fd028-54ad-4575-a25a-d18462619b52" providerId="ADAL" clId="{10890435-32A0-46D5-80B3-F3935081BF9D}"/>
    <pc:docChg chg="custSel delSld modSld">
      <pc:chgData name="Matthew Johnson" userId="ee4fd028-54ad-4575-a25a-d18462619b52" providerId="ADAL" clId="{10890435-32A0-46D5-80B3-F3935081BF9D}" dt="2024-04-04T19:50:37.342" v="13" actId="27636"/>
      <pc:docMkLst>
        <pc:docMk/>
      </pc:docMkLst>
      <pc:sldChg chg="modSp mod">
        <pc:chgData name="Matthew Johnson" userId="ee4fd028-54ad-4575-a25a-d18462619b52" providerId="ADAL" clId="{10890435-32A0-46D5-80B3-F3935081BF9D}" dt="2024-04-04T19:50:08.962" v="11" actId="27636"/>
        <pc:sldMkLst>
          <pc:docMk/>
          <pc:sldMk cId="769284674" sldId="334"/>
        </pc:sldMkLst>
        <pc:spChg chg="mod">
          <ac:chgData name="Matthew Johnson" userId="ee4fd028-54ad-4575-a25a-d18462619b52" providerId="ADAL" clId="{10890435-32A0-46D5-80B3-F3935081BF9D}" dt="2024-04-04T19:50:08.962" v="11" actId="27636"/>
          <ac:spMkLst>
            <pc:docMk/>
            <pc:sldMk cId="769284674" sldId="334"/>
            <ac:spMk id="4" creationId="{6E6FF8AC-CE82-83F8-97F1-8C0A4844B249}"/>
          </ac:spMkLst>
        </pc:spChg>
      </pc:sldChg>
      <pc:sldChg chg="modSp mod">
        <pc:chgData name="Matthew Johnson" userId="ee4fd028-54ad-4575-a25a-d18462619b52" providerId="ADAL" clId="{10890435-32A0-46D5-80B3-F3935081BF9D}" dt="2024-04-04T19:50:33.062" v="12" actId="27636"/>
        <pc:sldMkLst>
          <pc:docMk/>
          <pc:sldMk cId="1435678007" sldId="335"/>
        </pc:sldMkLst>
        <pc:spChg chg="mod">
          <ac:chgData name="Matthew Johnson" userId="ee4fd028-54ad-4575-a25a-d18462619b52" providerId="ADAL" clId="{10890435-32A0-46D5-80B3-F3935081BF9D}" dt="2024-04-04T19:50:33.062" v="12" actId="27636"/>
          <ac:spMkLst>
            <pc:docMk/>
            <pc:sldMk cId="1435678007" sldId="335"/>
            <ac:spMk id="4" creationId="{A4779B87-4B61-B085-4C75-1DD3689F92EE}"/>
          </ac:spMkLst>
        </pc:spChg>
      </pc:sldChg>
      <pc:sldChg chg="modSp mod">
        <pc:chgData name="Matthew Johnson" userId="ee4fd028-54ad-4575-a25a-d18462619b52" providerId="ADAL" clId="{10890435-32A0-46D5-80B3-F3935081BF9D}" dt="2024-04-04T19:50:37.342" v="13" actId="27636"/>
        <pc:sldMkLst>
          <pc:docMk/>
          <pc:sldMk cId="3631850140" sldId="336"/>
        </pc:sldMkLst>
        <pc:spChg chg="mod">
          <ac:chgData name="Matthew Johnson" userId="ee4fd028-54ad-4575-a25a-d18462619b52" providerId="ADAL" clId="{10890435-32A0-46D5-80B3-F3935081BF9D}" dt="2024-04-04T19:50:37.342" v="13" actId="27636"/>
          <ac:spMkLst>
            <pc:docMk/>
            <pc:sldMk cId="3631850140" sldId="336"/>
            <ac:spMk id="2" creationId="{2410DFCB-6DCC-F750-D1D5-E761CB2E1E88}"/>
          </ac:spMkLst>
        </pc:spChg>
      </pc:sldChg>
      <pc:sldChg chg="del">
        <pc:chgData name="Matthew Johnson" userId="ee4fd028-54ad-4575-a25a-d18462619b52" providerId="ADAL" clId="{10890435-32A0-46D5-80B3-F3935081BF9D}" dt="2024-04-04T19:45:37.378" v="7" actId="2696"/>
        <pc:sldMkLst>
          <pc:docMk/>
          <pc:sldMk cId="3743000118" sldId="353"/>
        </pc:sldMkLst>
      </pc:sldChg>
      <pc:sldChg chg="modAnim">
        <pc:chgData name="Matthew Johnson" userId="ee4fd028-54ad-4575-a25a-d18462619b52" providerId="ADAL" clId="{10890435-32A0-46D5-80B3-F3935081BF9D}" dt="2024-04-04T19:49:43.994" v="10"/>
        <pc:sldMkLst>
          <pc:docMk/>
          <pc:sldMk cId="2558888396" sldId="355"/>
        </pc:sldMkLst>
      </pc:sldChg>
      <pc:sldChg chg="modAnim modNotesTx">
        <pc:chgData name="Matthew Johnson" userId="ee4fd028-54ad-4575-a25a-d18462619b52" providerId="ADAL" clId="{10890435-32A0-46D5-80B3-F3935081BF9D}" dt="2024-04-04T19:49:32.880" v="9"/>
        <pc:sldMkLst>
          <pc:docMk/>
          <pc:sldMk cId="2309838002" sldId="356"/>
        </pc:sldMkLst>
      </pc:sldChg>
      <pc:sldChg chg="modSp mod">
        <pc:chgData name="Matthew Johnson" userId="ee4fd028-54ad-4575-a25a-d18462619b52" providerId="ADAL" clId="{10890435-32A0-46D5-80B3-F3935081BF9D}" dt="2024-04-04T19:43:07.538" v="6" actId="692"/>
        <pc:sldMkLst>
          <pc:docMk/>
          <pc:sldMk cId="2321321037" sldId="361"/>
        </pc:sldMkLst>
        <pc:cxnChg chg="mod">
          <ac:chgData name="Matthew Johnson" userId="ee4fd028-54ad-4575-a25a-d18462619b52" providerId="ADAL" clId="{10890435-32A0-46D5-80B3-F3935081BF9D}" dt="2024-04-04T19:43:07.538" v="6" actId="692"/>
          <ac:cxnSpMkLst>
            <pc:docMk/>
            <pc:sldMk cId="2321321037" sldId="361"/>
            <ac:cxnSpMk id="3" creationId="{54DD7D5D-F748-D05A-7967-741464C7B139}"/>
          </ac:cxnSpMkLst>
        </pc:cxnChg>
        <pc:cxnChg chg="mod">
          <ac:chgData name="Matthew Johnson" userId="ee4fd028-54ad-4575-a25a-d18462619b52" providerId="ADAL" clId="{10890435-32A0-46D5-80B3-F3935081BF9D}" dt="2024-04-04T19:42:42.322" v="5" actId="692"/>
          <ac:cxnSpMkLst>
            <pc:docMk/>
            <pc:sldMk cId="2321321037" sldId="361"/>
            <ac:cxnSpMk id="8" creationId="{EA38A6F4-BE53-BBAD-987E-24AFDE652FE5}"/>
          </ac:cxnSpMkLst>
        </pc:cxnChg>
      </pc:sldChg>
      <pc:sldChg chg="modSp mod">
        <pc:chgData name="Matthew Johnson" userId="ee4fd028-54ad-4575-a25a-d18462619b52" providerId="ADAL" clId="{10890435-32A0-46D5-80B3-F3935081BF9D}" dt="2024-04-04T19:42:35.666" v="4" actId="692"/>
        <pc:sldMkLst>
          <pc:docMk/>
          <pc:sldMk cId="3507327231" sldId="363"/>
        </pc:sldMkLst>
        <pc:cxnChg chg="mod">
          <ac:chgData name="Matthew Johnson" userId="ee4fd028-54ad-4575-a25a-d18462619b52" providerId="ADAL" clId="{10890435-32A0-46D5-80B3-F3935081BF9D}" dt="2024-04-04T19:42:35.666" v="4" actId="692"/>
          <ac:cxnSpMkLst>
            <pc:docMk/>
            <pc:sldMk cId="3507327231" sldId="363"/>
            <ac:cxnSpMk id="3" creationId="{54DD7D5D-F748-D05A-7967-741464C7B139}"/>
          </ac:cxnSpMkLst>
        </pc:cxnChg>
        <pc:cxnChg chg="mod">
          <ac:chgData name="Matthew Johnson" userId="ee4fd028-54ad-4575-a25a-d18462619b52" providerId="ADAL" clId="{10890435-32A0-46D5-80B3-F3935081BF9D}" dt="2024-04-04T19:42:31.633" v="3" actId="692"/>
          <ac:cxnSpMkLst>
            <pc:docMk/>
            <pc:sldMk cId="3507327231" sldId="363"/>
            <ac:cxnSpMk id="8" creationId="{EA38A6F4-BE53-BBAD-987E-24AFDE652FE5}"/>
          </ac:cxnSpMkLst>
        </pc:cxnChg>
      </pc:sldChg>
      <pc:sldChg chg="modSp mod">
        <pc:chgData name="Matthew Johnson" userId="ee4fd028-54ad-4575-a25a-d18462619b52" providerId="ADAL" clId="{10890435-32A0-46D5-80B3-F3935081BF9D}" dt="2024-04-04T19:42:19.236" v="2" actId="692"/>
        <pc:sldMkLst>
          <pc:docMk/>
          <pc:sldMk cId="986260214" sldId="367"/>
        </pc:sldMkLst>
        <pc:cxnChg chg="mod">
          <ac:chgData name="Matthew Johnson" userId="ee4fd028-54ad-4575-a25a-d18462619b52" providerId="ADAL" clId="{10890435-32A0-46D5-80B3-F3935081BF9D}" dt="2024-04-04T19:42:19.236" v="2" actId="692"/>
          <ac:cxnSpMkLst>
            <pc:docMk/>
            <pc:sldMk cId="986260214" sldId="367"/>
            <ac:cxnSpMk id="5" creationId="{1A62880A-A619-D6BE-6DBD-11F10D6906D0}"/>
          </ac:cxnSpMkLst>
        </pc:cxnChg>
      </pc:sldChg>
      <pc:sldChg chg="del">
        <pc:chgData name="Matthew Johnson" userId="ee4fd028-54ad-4575-a25a-d18462619b52" providerId="ADAL" clId="{10890435-32A0-46D5-80B3-F3935081BF9D}" dt="2024-04-04T19:41:49.859" v="1" actId="2696"/>
        <pc:sldMkLst>
          <pc:docMk/>
          <pc:sldMk cId="2714396677" sldId="371"/>
        </pc:sldMkLst>
      </pc:sldChg>
      <pc:sldChg chg="del">
        <pc:chgData name="Matthew Johnson" userId="ee4fd028-54ad-4575-a25a-d18462619b52" providerId="ADAL" clId="{10890435-32A0-46D5-80B3-F3935081BF9D}" dt="2024-04-04T19:41:49.859" v="1" actId="2696"/>
        <pc:sldMkLst>
          <pc:docMk/>
          <pc:sldMk cId="3575912074" sldId="372"/>
        </pc:sldMkLst>
      </pc:sldChg>
      <pc:sldChg chg="del">
        <pc:chgData name="Matthew Johnson" userId="ee4fd028-54ad-4575-a25a-d18462619b52" providerId="ADAL" clId="{10890435-32A0-46D5-80B3-F3935081BF9D}" dt="2024-04-04T19:41:49.859" v="1" actId="2696"/>
        <pc:sldMkLst>
          <pc:docMk/>
          <pc:sldMk cId="3064934773" sldId="373"/>
        </pc:sldMkLst>
      </pc:sldChg>
      <pc:sldChg chg="del">
        <pc:chgData name="Matthew Johnson" userId="ee4fd028-54ad-4575-a25a-d18462619b52" providerId="ADAL" clId="{10890435-32A0-46D5-80B3-F3935081BF9D}" dt="2024-04-04T19:41:29.172" v="0" actId="2696"/>
        <pc:sldMkLst>
          <pc:docMk/>
          <pc:sldMk cId="3268784970" sldId="37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847980-2965-C347-A0C0-5F5B180F552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4B2C553-3395-3B44-A994-885289B38432}">
      <dgm:prSet/>
      <dgm:spPr>
        <a:solidFill>
          <a:srgbClr val="EFA92C"/>
        </a:solidFill>
        <a:ln>
          <a:noFill/>
        </a:ln>
      </dgm:spPr>
      <dgm:t>
        <a:bodyPr/>
        <a:lstStyle/>
        <a:p>
          <a:r>
            <a:rPr lang="en-CA" b="1" i="0" dirty="0">
              <a:solidFill>
                <a:srgbClr val="404140"/>
              </a:solidFill>
              <a:latin typeface="Gotham Bold" pitchFamily="2" charset="0"/>
              <a:cs typeface="Gotham Bold" pitchFamily="2" charset="0"/>
            </a:rPr>
            <a:t>ENGAGEMENT</a:t>
          </a:r>
        </a:p>
      </dgm:t>
    </dgm:pt>
    <dgm:pt modelId="{32DDDEE6-9208-C84D-AF93-07CD5278A289}" type="sibTrans" cxnId="{21B40517-A223-5942-96FA-51551FADE23A}">
      <dgm:prSet/>
      <dgm:spPr/>
      <dgm:t>
        <a:bodyPr/>
        <a:lstStyle/>
        <a:p>
          <a:endParaRPr lang="en-US"/>
        </a:p>
      </dgm:t>
    </dgm:pt>
    <dgm:pt modelId="{47B8138D-8791-8244-BD89-AC7A5D7017E0}" type="parTrans" cxnId="{21B40517-A223-5942-96FA-51551FADE23A}">
      <dgm:prSet/>
      <dgm:spPr/>
      <dgm:t>
        <a:bodyPr/>
        <a:lstStyle/>
        <a:p>
          <a:endParaRPr lang="en-US"/>
        </a:p>
      </dgm:t>
    </dgm:pt>
    <dgm:pt modelId="{8E962547-2FFF-1347-B202-6B406F541A2B}">
      <dgm:prSet/>
      <dgm:spPr>
        <a:solidFill>
          <a:srgbClr val="EFA92C"/>
        </a:solidFill>
        <a:ln>
          <a:noFill/>
        </a:ln>
      </dgm:spPr>
      <dgm:t>
        <a:bodyPr/>
        <a:lstStyle/>
        <a:p>
          <a:r>
            <a:rPr lang="en-CA" b="1" i="0" dirty="0">
              <a:solidFill>
                <a:srgbClr val="404140"/>
              </a:solidFill>
              <a:latin typeface="Gotham Bold" pitchFamily="2" charset="0"/>
              <a:cs typeface="Gotham Bold" pitchFamily="2" charset="0"/>
            </a:rPr>
            <a:t>WATCH TIME</a:t>
          </a:r>
        </a:p>
      </dgm:t>
    </dgm:pt>
    <dgm:pt modelId="{AED498CF-0BE4-B94F-B265-7C1381DEB468}" type="parTrans" cxnId="{25655C23-8A91-2C45-8921-0855EB583A2C}">
      <dgm:prSet/>
      <dgm:spPr/>
      <dgm:t>
        <a:bodyPr/>
        <a:lstStyle/>
        <a:p>
          <a:endParaRPr lang="en-US"/>
        </a:p>
      </dgm:t>
    </dgm:pt>
    <dgm:pt modelId="{9ABBB5B9-F559-9C49-96B4-603FF0225B35}" type="sibTrans" cxnId="{25655C23-8A91-2C45-8921-0855EB583A2C}">
      <dgm:prSet/>
      <dgm:spPr/>
      <dgm:t>
        <a:bodyPr/>
        <a:lstStyle/>
        <a:p>
          <a:endParaRPr lang="en-US"/>
        </a:p>
      </dgm:t>
    </dgm:pt>
    <dgm:pt modelId="{86029516-2CC6-F84D-B3D1-8285DC4248DB}">
      <dgm:prSet/>
      <dgm:spPr>
        <a:solidFill>
          <a:srgbClr val="EFA92C"/>
        </a:solidFill>
        <a:ln>
          <a:noFill/>
        </a:ln>
      </dgm:spPr>
      <dgm:t>
        <a:bodyPr/>
        <a:lstStyle/>
        <a:p>
          <a:pPr>
            <a:buClrTx/>
            <a:buSzTx/>
            <a:buFontTx/>
            <a:buNone/>
          </a:pPr>
          <a:r>
            <a:rPr kumimoji="0" lang="en-CA" altLang="en-US" b="1" i="0" u="none" strike="noStrike" cap="none" normalizeH="0" baseline="0" dirty="0">
              <a:ln>
                <a:noFill/>
              </a:ln>
              <a:solidFill>
                <a:srgbClr val="404140"/>
              </a:solidFill>
              <a:effectLst/>
              <a:latin typeface="Gotham Bold" pitchFamily="2" charset="0"/>
              <a:ea typeface="Roboto" panose="02000000000000000000" pitchFamily="2" charset="0"/>
              <a:cs typeface="Gotham Bold" pitchFamily="2" charset="0"/>
            </a:rPr>
            <a:t>STICKINESS</a:t>
          </a:r>
          <a:endParaRPr lang="en-CA" b="1" i="0" dirty="0">
            <a:solidFill>
              <a:srgbClr val="404140"/>
            </a:solidFill>
            <a:latin typeface="Gotham Bold" pitchFamily="2" charset="0"/>
            <a:cs typeface="Gotham Bold" pitchFamily="2" charset="0"/>
          </a:endParaRPr>
        </a:p>
      </dgm:t>
    </dgm:pt>
    <dgm:pt modelId="{5244128B-79AF-0041-9267-3DE9FC7D134C}" type="parTrans" cxnId="{4A2F5ADB-9D4B-6447-8B5E-C9214467C331}">
      <dgm:prSet/>
      <dgm:spPr/>
      <dgm:t>
        <a:bodyPr/>
        <a:lstStyle/>
        <a:p>
          <a:endParaRPr lang="en-US"/>
        </a:p>
      </dgm:t>
    </dgm:pt>
    <dgm:pt modelId="{A735F1A5-D77C-6343-9B78-10808C6A3991}" type="sibTrans" cxnId="{4A2F5ADB-9D4B-6447-8B5E-C9214467C331}">
      <dgm:prSet/>
      <dgm:spPr/>
      <dgm:t>
        <a:bodyPr/>
        <a:lstStyle/>
        <a:p>
          <a:endParaRPr lang="en-US"/>
        </a:p>
      </dgm:t>
    </dgm:pt>
    <dgm:pt modelId="{63007D62-FF45-C44B-B1A7-463727E36F13}">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Font typeface="Arial" panose="020B0604020202020204" pitchFamily="34" charset="0"/>
            <a:buNone/>
          </a:pPr>
          <a:r>
            <a:rPr lang="en-CA" sz="2000" b="0" i="0" baseline="0" dirty="0">
              <a:solidFill>
                <a:srgbClr val="404140"/>
              </a:solidFill>
              <a:latin typeface="Gotham Book" pitchFamily="2" charset="0"/>
              <a:cs typeface="Gotham Book" pitchFamily="2" charset="0"/>
            </a:rPr>
            <a:t>Trying to make</a:t>
          </a:r>
          <a:endParaRPr lang="en-CA" sz="2000" b="0" i="0" dirty="0">
            <a:solidFill>
              <a:srgbClr val="404140"/>
            </a:solidFill>
            <a:latin typeface="Gotham Book" pitchFamily="2" charset="0"/>
            <a:cs typeface="Gotham Book" pitchFamily="2" charset="0"/>
          </a:endParaRPr>
        </a:p>
      </dgm:t>
    </dgm:pt>
    <dgm:pt modelId="{3227D4B1-0E44-784F-99AF-E365E7AA7055}" type="sibTrans" cxnId="{4CD717A7-3C71-B449-889C-1EB96ADFB81D}">
      <dgm:prSet/>
      <dgm:spPr/>
      <dgm:t>
        <a:bodyPr/>
        <a:lstStyle/>
        <a:p>
          <a:endParaRPr lang="en-US"/>
        </a:p>
      </dgm:t>
    </dgm:pt>
    <dgm:pt modelId="{2660D063-6B8A-9448-B139-139A8E35CA43}" type="parTrans" cxnId="{4CD717A7-3C71-B449-889C-1EB96ADFB81D}">
      <dgm:prSet/>
      <dgm:spPr/>
      <dgm:t>
        <a:bodyPr/>
        <a:lstStyle/>
        <a:p>
          <a:endParaRPr lang="en-US"/>
        </a:p>
      </dgm:t>
    </dgm:pt>
    <dgm:pt modelId="{3B46F419-95E9-A846-AF6E-5660ACCDA0FE}">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Getting users to</a:t>
          </a:r>
          <a:endParaRPr lang="en-CA" sz="2000" b="0" i="0" dirty="0">
            <a:solidFill>
              <a:srgbClr val="404140"/>
            </a:solidFill>
            <a:latin typeface="Gotham Book" pitchFamily="2" charset="0"/>
            <a:cs typeface="Gotham Book" pitchFamily="2" charset="0"/>
          </a:endParaRPr>
        </a:p>
      </dgm:t>
    </dgm:pt>
    <dgm:pt modelId="{49C222B4-FF53-1241-9675-D63B42A8336B}" type="sibTrans" cxnId="{1977FF27-A711-D74D-BE15-B7DE9E9473D6}">
      <dgm:prSet/>
      <dgm:spPr/>
      <dgm:t>
        <a:bodyPr/>
        <a:lstStyle/>
        <a:p>
          <a:endParaRPr lang="en-US"/>
        </a:p>
      </dgm:t>
    </dgm:pt>
    <dgm:pt modelId="{338C5E9E-F5DD-A848-9188-81C28FAC0615}" type="parTrans" cxnId="{1977FF27-A711-D74D-BE15-B7DE9E9473D6}">
      <dgm:prSet/>
      <dgm:spPr/>
      <dgm:t>
        <a:bodyPr/>
        <a:lstStyle/>
        <a:p>
          <a:endParaRPr lang="en-US"/>
        </a:p>
      </dgm:t>
    </dgm:pt>
    <dgm:pt modelId="{0E670C1A-4134-1A4E-8D9D-BE584D1C546B}">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Trying to make </a:t>
          </a:r>
          <a:endParaRPr lang="en-CA" sz="2000" b="0" i="0" dirty="0">
            <a:solidFill>
              <a:srgbClr val="404140"/>
            </a:solidFill>
            <a:latin typeface="Gotham Book" pitchFamily="2" charset="0"/>
            <a:cs typeface="Gotham Book" pitchFamily="2" charset="0"/>
          </a:endParaRPr>
        </a:p>
      </dgm:t>
    </dgm:pt>
    <dgm:pt modelId="{06B9AF1F-3947-2D4F-9C2A-26994F349889}" type="sibTrans" cxnId="{F79734C1-4BA6-404E-99ED-003241549544}">
      <dgm:prSet/>
      <dgm:spPr/>
      <dgm:t>
        <a:bodyPr/>
        <a:lstStyle/>
        <a:p>
          <a:endParaRPr lang="en-US"/>
        </a:p>
      </dgm:t>
    </dgm:pt>
    <dgm:pt modelId="{D963FF5E-E9A8-0049-82FF-2A4C0F4476E1}" type="parTrans" cxnId="{F79734C1-4BA6-404E-99ED-003241549544}">
      <dgm:prSet/>
      <dgm:spPr/>
      <dgm:t>
        <a:bodyPr/>
        <a:lstStyle/>
        <a:p>
          <a:endParaRPr lang="en-US"/>
        </a:p>
      </dgm:t>
    </dgm:pt>
    <dgm:pt modelId="{54AF38F9-7298-EB47-9CA0-991CE59975AA}">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 of leaving</a:t>
          </a:r>
          <a:endParaRPr lang="en-CA" sz="2000" b="0" i="0" dirty="0">
            <a:solidFill>
              <a:srgbClr val="404140"/>
            </a:solidFill>
            <a:latin typeface="Gotham Book" pitchFamily="2" charset="0"/>
            <a:cs typeface="Gotham Book" pitchFamily="2" charset="0"/>
          </a:endParaRPr>
        </a:p>
      </dgm:t>
    </dgm:pt>
    <dgm:pt modelId="{2B284A46-345F-CE4A-B8C6-F172CE790CB7}" type="parTrans" cxnId="{51E85F0F-D8CF-8C4A-8711-240F48B69723}">
      <dgm:prSet/>
      <dgm:spPr/>
      <dgm:t>
        <a:bodyPr/>
        <a:lstStyle/>
        <a:p>
          <a:endParaRPr lang="en-US"/>
        </a:p>
      </dgm:t>
    </dgm:pt>
    <dgm:pt modelId="{21F84DC5-A174-6B46-9998-32DA9689E592}" type="sibTrans" cxnId="{51E85F0F-D8CF-8C4A-8711-240F48B69723}">
      <dgm:prSet/>
      <dgm:spPr/>
      <dgm:t>
        <a:bodyPr/>
        <a:lstStyle/>
        <a:p>
          <a:endParaRPr lang="en-US"/>
        </a:p>
      </dgm:t>
    </dgm:pt>
    <dgm:pt modelId="{2E9CB6A0-6031-184E-A435-5A55F76A5BCE}">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sure that users </a:t>
          </a:r>
          <a:endParaRPr lang="en-CA" sz="2000" b="0" i="0" dirty="0">
            <a:solidFill>
              <a:srgbClr val="404140"/>
            </a:solidFill>
            <a:latin typeface="Gotham Book" pitchFamily="2" charset="0"/>
            <a:cs typeface="Gotham Book" pitchFamily="2" charset="0"/>
          </a:endParaRPr>
        </a:p>
      </dgm:t>
    </dgm:pt>
    <dgm:pt modelId="{22FD1E15-3FBB-D345-8F2A-5E7A0EE9E470}" type="parTrans" cxnId="{6BD517FE-718B-C947-A9D1-373EFA14845D}">
      <dgm:prSet/>
      <dgm:spPr/>
      <dgm:t>
        <a:bodyPr/>
        <a:lstStyle/>
        <a:p>
          <a:endParaRPr lang="en-US"/>
        </a:p>
      </dgm:t>
    </dgm:pt>
    <dgm:pt modelId="{5B0038FE-0724-2847-86A5-4E779ADEDE8F}" type="sibTrans" cxnId="{6BD517FE-718B-C947-A9D1-373EFA14845D}">
      <dgm:prSet/>
      <dgm:spPr/>
      <dgm:t>
        <a:bodyPr/>
        <a:lstStyle/>
        <a:p>
          <a:endParaRPr lang="en-US"/>
        </a:p>
      </dgm:t>
    </dgm:pt>
    <dgm:pt modelId="{5EFE9CCF-326A-AB43-ACC2-EF4AA51B3C97}">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videos instead</a:t>
          </a:r>
          <a:endParaRPr lang="en-CA" sz="2000" b="0" i="0" dirty="0">
            <a:solidFill>
              <a:srgbClr val="404140"/>
            </a:solidFill>
            <a:latin typeface="Gotham Book" pitchFamily="2" charset="0"/>
            <a:cs typeface="Gotham Book" pitchFamily="2" charset="0"/>
          </a:endParaRPr>
        </a:p>
      </dgm:t>
    </dgm:pt>
    <dgm:pt modelId="{5D0BBCA2-303F-724B-BA5A-7E28073E3D77}" type="parTrans" cxnId="{DA921848-9769-5D41-9C4B-9A55FE1FB6E0}">
      <dgm:prSet/>
      <dgm:spPr/>
      <dgm:t>
        <a:bodyPr/>
        <a:lstStyle/>
        <a:p>
          <a:endParaRPr lang="en-US"/>
        </a:p>
      </dgm:t>
    </dgm:pt>
    <dgm:pt modelId="{6D635EF9-F4EF-5B44-B4CF-FAB807FB913F}" type="sibTrans" cxnId="{DA921848-9769-5D41-9C4B-9A55FE1FB6E0}">
      <dgm:prSet/>
      <dgm:spPr/>
      <dgm:t>
        <a:bodyPr/>
        <a:lstStyle/>
        <a:p>
          <a:endParaRPr lang="en-US"/>
        </a:p>
      </dgm:t>
    </dgm:pt>
    <dgm:pt modelId="{62C5CD6E-13E4-5D4C-A49A-610270488436}">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keep watching</a:t>
          </a:r>
          <a:endParaRPr lang="en-CA" sz="2000" b="0" i="0" dirty="0">
            <a:solidFill>
              <a:srgbClr val="404140"/>
            </a:solidFill>
            <a:latin typeface="Gotham Book" pitchFamily="2" charset="0"/>
            <a:cs typeface="Gotham Book" pitchFamily="2" charset="0"/>
          </a:endParaRPr>
        </a:p>
      </dgm:t>
    </dgm:pt>
    <dgm:pt modelId="{5A728C5C-3C84-4F45-A65E-8952A2FAB191}" type="parTrans" cxnId="{C6AE1882-AE8A-4B43-8B8D-7DAC24EB463A}">
      <dgm:prSet/>
      <dgm:spPr/>
      <dgm:t>
        <a:bodyPr/>
        <a:lstStyle/>
        <a:p>
          <a:endParaRPr lang="en-US"/>
        </a:p>
      </dgm:t>
    </dgm:pt>
    <dgm:pt modelId="{AE8545AD-D935-3B40-A68C-A0A795EAAB81}" type="sibTrans" cxnId="{C6AE1882-AE8A-4B43-8B8D-7DAC24EB463A}">
      <dgm:prSet/>
      <dgm:spPr/>
      <dgm:t>
        <a:bodyPr/>
        <a:lstStyle/>
        <a:p>
          <a:endParaRPr lang="en-US"/>
        </a:p>
      </dgm:t>
    </dgm:pt>
    <dgm:pt modelId="{35E6E163-2EAF-394B-89F2-FFA8AF9BE813}">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the platform.</a:t>
          </a:r>
          <a:endParaRPr lang="en-CA" sz="2000" b="0" i="0" dirty="0">
            <a:solidFill>
              <a:srgbClr val="404140"/>
            </a:solidFill>
            <a:latin typeface="Gotham Book" pitchFamily="2" charset="0"/>
            <a:cs typeface="Gotham Book" pitchFamily="2" charset="0"/>
          </a:endParaRPr>
        </a:p>
      </dgm:t>
    </dgm:pt>
    <dgm:pt modelId="{4B0B9943-BC0E-B04F-9B4C-44AC859F1B24}" type="parTrans" cxnId="{36DD697A-2C0E-B949-80BF-67F8DACBBBC7}">
      <dgm:prSet/>
      <dgm:spPr/>
      <dgm:t>
        <a:bodyPr/>
        <a:lstStyle/>
        <a:p>
          <a:endParaRPr lang="en-US"/>
        </a:p>
      </dgm:t>
    </dgm:pt>
    <dgm:pt modelId="{AB75CDFB-9E49-CA47-9BEF-D8665F955421}" type="sibTrans" cxnId="{36DD697A-2C0E-B949-80BF-67F8DACBBBC7}">
      <dgm:prSet/>
      <dgm:spPr/>
      <dgm:t>
        <a:bodyPr/>
        <a:lstStyle/>
        <a:p>
          <a:endParaRPr lang="en-US"/>
        </a:p>
      </dgm:t>
    </dgm:pt>
    <dgm:pt modelId="{5140DD19-6D94-514E-9FCD-79754180288B}">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comment on, Like</a:t>
          </a:r>
          <a:endParaRPr lang="en-CA" sz="2000" b="0" i="0" dirty="0">
            <a:solidFill>
              <a:srgbClr val="404140"/>
            </a:solidFill>
            <a:latin typeface="Gotham Book" pitchFamily="2" charset="0"/>
            <a:cs typeface="Gotham Book" pitchFamily="2" charset="0"/>
          </a:endParaRPr>
        </a:p>
      </dgm:t>
    </dgm:pt>
    <dgm:pt modelId="{AD49150E-11C4-CC44-B3A5-362401E5D9D1}" type="parTrans" cxnId="{86EC68FB-9F90-474C-B3BE-4768AD9ED8F7}">
      <dgm:prSet/>
      <dgm:spPr/>
      <dgm:t>
        <a:bodyPr/>
        <a:lstStyle/>
        <a:p>
          <a:endParaRPr lang="en-US"/>
        </a:p>
      </dgm:t>
    </dgm:pt>
    <dgm:pt modelId="{1436D4C7-FA88-9E4D-AFB4-BA63368B7705}" type="sibTrans" cxnId="{86EC68FB-9F90-474C-B3BE-4768AD9ED8F7}">
      <dgm:prSet/>
      <dgm:spPr/>
      <dgm:t>
        <a:bodyPr/>
        <a:lstStyle/>
        <a:p>
          <a:endParaRPr lang="en-US"/>
        </a:p>
      </dgm:t>
    </dgm:pt>
    <dgm:pt modelId="{072946E2-56D0-D049-8906-2F77866EC875}">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and reply to as</a:t>
          </a:r>
          <a:endParaRPr lang="en-CA" sz="2000" b="0" i="0" dirty="0">
            <a:solidFill>
              <a:srgbClr val="404140"/>
            </a:solidFill>
            <a:latin typeface="Gotham Book" pitchFamily="2" charset="0"/>
            <a:cs typeface="Gotham Book" pitchFamily="2" charset="0"/>
          </a:endParaRPr>
        </a:p>
      </dgm:t>
    </dgm:pt>
    <dgm:pt modelId="{4A016DD7-497C-F046-BF8A-83D3DDD9B621}" type="parTrans" cxnId="{31D33D67-8608-C14B-958E-050026AAA5F6}">
      <dgm:prSet/>
      <dgm:spPr/>
      <dgm:t>
        <a:bodyPr/>
        <a:lstStyle/>
        <a:p>
          <a:endParaRPr lang="en-US"/>
        </a:p>
      </dgm:t>
    </dgm:pt>
    <dgm:pt modelId="{B28C519F-A5F1-2C44-85BC-7CF201ED9868}" type="sibTrans" cxnId="{31D33D67-8608-C14B-958E-050026AAA5F6}">
      <dgm:prSet/>
      <dgm:spPr/>
      <dgm:t>
        <a:bodyPr/>
        <a:lstStyle/>
        <a:p>
          <a:endParaRPr lang="en-US"/>
        </a:p>
      </dgm:t>
    </dgm:pt>
    <dgm:pt modelId="{4DEC4104-DFFF-DB48-A3BF-ACC46ADF4CFB}">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many videos as</a:t>
          </a:r>
          <a:endParaRPr lang="en-CA" sz="2000" b="0" i="0" dirty="0">
            <a:solidFill>
              <a:srgbClr val="404140"/>
            </a:solidFill>
            <a:latin typeface="Gotham Book" pitchFamily="2" charset="0"/>
            <a:cs typeface="Gotham Book" pitchFamily="2" charset="0"/>
          </a:endParaRPr>
        </a:p>
      </dgm:t>
    </dgm:pt>
    <dgm:pt modelId="{BE973886-FEC8-5C46-9C76-1EDD77486347}" type="parTrans" cxnId="{F9158D5E-95B4-7541-893F-6DFBE0924F88}">
      <dgm:prSet/>
      <dgm:spPr/>
      <dgm:t>
        <a:bodyPr/>
        <a:lstStyle/>
        <a:p>
          <a:endParaRPr lang="en-US"/>
        </a:p>
      </dgm:t>
    </dgm:pt>
    <dgm:pt modelId="{1EEC71A1-56E0-C340-8A51-F93A28F15265}" type="sibTrans" cxnId="{F9158D5E-95B4-7541-893F-6DFBE0924F88}">
      <dgm:prSet/>
      <dgm:spPr/>
      <dgm:t>
        <a:bodyPr/>
        <a:lstStyle/>
        <a:p>
          <a:endParaRPr lang="en-US"/>
        </a:p>
      </dgm:t>
    </dgm:pt>
    <dgm:pt modelId="{7897CFBB-6B67-6843-9971-320C8128A9BC}">
      <dgm:prSet custT="1"/>
      <dgm:spPr>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a:noFill/>
        </a:ln>
      </dgm:spPr>
      <dgm:t>
        <a:bodyPr/>
        <a:lstStyle/>
        <a:p>
          <a:pPr>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possible. </a:t>
          </a:r>
          <a:endParaRPr lang="en-CA" sz="2000" b="0" i="0" dirty="0">
            <a:solidFill>
              <a:srgbClr val="404140"/>
            </a:solidFill>
            <a:latin typeface="Gotham Book" pitchFamily="2" charset="0"/>
            <a:cs typeface="Gotham Book" pitchFamily="2" charset="0"/>
          </a:endParaRPr>
        </a:p>
      </dgm:t>
    </dgm:pt>
    <dgm:pt modelId="{D0398F4E-E3A1-E540-A3DE-B33D9A7C6DE0}" type="parTrans" cxnId="{6D52E3DA-2ED6-9B47-9C9F-52CEFEA71CC6}">
      <dgm:prSet/>
      <dgm:spPr/>
      <dgm:t>
        <a:bodyPr/>
        <a:lstStyle/>
        <a:p>
          <a:endParaRPr lang="en-US"/>
        </a:p>
      </dgm:t>
    </dgm:pt>
    <dgm:pt modelId="{780AC15E-268C-7C47-814D-C2D99D91D0E3}" type="sibTrans" cxnId="{6D52E3DA-2ED6-9B47-9C9F-52CEFEA71CC6}">
      <dgm:prSet/>
      <dgm:spPr/>
      <dgm:t>
        <a:bodyPr/>
        <a:lstStyle/>
        <a:p>
          <a:endParaRPr lang="en-US"/>
        </a:p>
      </dgm:t>
    </dgm:pt>
    <dgm:pt modelId="{6271F985-63C6-0C42-B300-1F638926AD76}">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Font typeface="Arial" panose="020B0604020202020204" pitchFamily="34" charset="0"/>
            <a:buNone/>
          </a:pPr>
          <a:r>
            <a:rPr lang="en-CA" sz="2000" b="0" i="0" baseline="0" dirty="0">
              <a:solidFill>
                <a:srgbClr val="404140"/>
              </a:solidFill>
              <a:latin typeface="Gotham Book" pitchFamily="2" charset="0"/>
              <a:cs typeface="Gotham Book" pitchFamily="2" charset="0"/>
            </a:rPr>
            <a:t>users watch as</a:t>
          </a:r>
          <a:endParaRPr lang="en-CA" sz="2000" b="0" i="0" dirty="0">
            <a:solidFill>
              <a:srgbClr val="404140"/>
            </a:solidFill>
            <a:latin typeface="Gotham Book" pitchFamily="2" charset="0"/>
            <a:cs typeface="Gotham Book" pitchFamily="2" charset="0"/>
          </a:endParaRPr>
        </a:p>
      </dgm:t>
    </dgm:pt>
    <dgm:pt modelId="{03DDC4EB-5536-A94C-9B04-6F8DCB155D67}" type="parTrans" cxnId="{F95A9A45-EFB0-094E-95F9-7E7AE3BC5074}">
      <dgm:prSet/>
      <dgm:spPr/>
      <dgm:t>
        <a:bodyPr/>
        <a:lstStyle/>
        <a:p>
          <a:endParaRPr lang="en-US"/>
        </a:p>
      </dgm:t>
    </dgm:pt>
    <dgm:pt modelId="{27864D34-7691-B94D-B193-3635884AD783}" type="sibTrans" cxnId="{F95A9A45-EFB0-094E-95F9-7E7AE3BC5074}">
      <dgm:prSet/>
      <dgm:spPr/>
      <dgm:t>
        <a:bodyPr/>
        <a:lstStyle/>
        <a:p>
          <a:endParaRPr lang="en-US"/>
        </a:p>
      </dgm:t>
    </dgm:pt>
    <dgm:pt modelId="{40C784D9-68F1-3542-8632-BDEDDC8EBFF3}">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Font typeface="Arial" panose="020B0604020202020204" pitchFamily="34" charset="0"/>
            <a:buNone/>
          </a:pPr>
          <a:r>
            <a:rPr lang="en-CA" sz="2000" b="0" i="0" baseline="0" dirty="0">
              <a:solidFill>
                <a:srgbClr val="404140"/>
              </a:solidFill>
              <a:latin typeface="Gotham Book" pitchFamily="2" charset="0"/>
              <a:cs typeface="Gotham Book" pitchFamily="2" charset="0"/>
            </a:rPr>
            <a:t>much of each</a:t>
          </a:r>
          <a:endParaRPr lang="en-CA" sz="2000" b="0" i="0" dirty="0">
            <a:solidFill>
              <a:srgbClr val="404140"/>
            </a:solidFill>
            <a:latin typeface="Gotham Book" pitchFamily="2" charset="0"/>
            <a:cs typeface="Gotham Book" pitchFamily="2" charset="0"/>
          </a:endParaRPr>
        </a:p>
      </dgm:t>
    </dgm:pt>
    <dgm:pt modelId="{ACE8710C-5BA4-324C-B265-E7E41E3FA61F}" type="parTrans" cxnId="{7E7F9951-B22C-9945-B099-0D2FE04749C5}">
      <dgm:prSet/>
      <dgm:spPr/>
      <dgm:t>
        <a:bodyPr/>
        <a:lstStyle/>
        <a:p>
          <a:endParaRPr lang="en-US"/>
        </a:p>
      </dgm:t>
    </dgm:pt>
    <dgm:pt modelId="{4DE9038E-3DB5-3A49-A944-C0512D18D6F9}" type="sibTrans" cxnId="{7E7F9951-B22C-9945-B099-0D2FE04749C5}">
      <dgm:prSet/>
      <dgm:spPr/>
      <dgm:t>
        <a:bodyPr/>
        <a:lstStyle/>
        <a:p>
          <a:endParaRPr lang="en-US"/>
        </a:p>
      </dgm:t>
    </dgm:pt>
    <dgm:pt modelId="{3D4C2234-F4E5-D24E-BEB3-8695ACA9C389}">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Font typeface="Arial" panose="020B0604020202020204" pitchFamily="34" charset="0"/>
            <a:buNone/>
          </a:pPr>
          <a:r>
            <a:rPr lang="en-CA" sz="2000" b="0" i="0" baseline="0" dirty="0">
              <a:solidFill>
                <a:srgbClr val="404140"/>
              </a:solidFill>
              <a:latin typeface="Gotham Book" pitchFamily="2" charset="0"/>
              <a:cs typeface="Gotham Book" pitchFamily="2" charset="0"/>
            </a:rPr>
            <a:t>video as possible.</a:t>
          </a:r>
          <a:endParaRPr lang="en-CA" sz="2000" b="0" i="0" dirty="0">
            <a:solidFill>
              <a:srgbClr val="404140"/>
            </a:solidFill>
            <a:latin typeface="Gotham Book" pitchFamily="2" charset="0"/>
            <a:cs typeface="Gotham Book" pitchFamily="2" charset="0"/>
          </a:endParaRPr>
        </a:p>
      </dgm:t>
    </dgm:pt>
    <dgm:pt modelId="{2FFC82AF-A312-A341-AB3E-3B6C6957FBF9}" type="parTrans" cxnId="{730F5C9C-A99E-C747-889A-7617B68CF368}">
      <dgm:prSet/>
      <dgm:spPr/>
      <dgm:t>
        <a:bodyPr/>
        <a:lstStyle/>
        <a:p>
          <a:endParaRPr lang="en-US"/>
        </a:p>
      </dgm:t>
    </dgm:pt>
    <dgm:pt modelId="{5896B427-F9BB-314B-AB5B-41223EE8D377}" type="sibTrans" cxnId="{730F5C9C-A99E-C747-889A-7617B68CF368}">
      <dgm:prSet/>
      <dgm:spPr/>
      <dgm:t>
        <a:bodyPr/>
        <a:lstStyle/>
        <a:p>
          <a:endParaRPr lang="en-US"/>
        </a:p>
      </dgm:t>
    </dgm:pt>
    <dgm:pt modelId="{6B78E5A8-B447-B249-A497-DBB251265EEF}" type="pres">
      <dgm:prSet presAssocID="{2F847980-2965-C347-A0C0-5F5B180F5524}" presName="Name0" presStyleCnt="0">
        <dgm:presLayoutVars>
          <dgm:dir/>
          <dgm:animLvl val="lvl"/>
          <dgm:resizeHandles val="exact"/>
        </dgm:presLayoutVars>
      </dgm:prSet>
      <dgm:spPr/>
    </dgm:pt>
    <dgm:pt modelId="{07D7CABE-03C0-6848-9327-255BFD4AB64F}" type="pres">
      <dgm:prSet presAssocID="{8E962547-2FFF-1347-B202-6B406F541A2B}" presName="composite" presStyleCnt="0"/>
      <dgm:spPr/>
    </dgm:pt>
    <dgm:pt modelId="{A3ACA3F1-B2A6-6B42-83A7-7C37CE2FDFFC}" type="pres">
      <dgm:prSet presAssocID="{8E962547-2FFF-1347-B202-6B406F541A2B}" presName="parTx" presStyleLbl="alignNode1" presStyleIdx="0" presStyleCnt="3">
        <dgm:presLayoutVars>
          <dgm:chMax val="0"/>
          <dgm:chPref val="0"/>
          <dgm:bulletEnabled val="1"/>
        </dgm:presLayoutVars>
      </dgm:prSet>
      <dgm:spPr/>
    </dgm:pt>
    <dgm:pt modelId="{77D2D775-3CC9-DA4A-AF68-8BFA88B44DEC}" type="pres">
      <dgm:prSet presAssocID="{8E962547-2FFF-1347-B202-6B406F541A2B}" presName="desTx" presStyleLbl="alignAccFollowNode1" presStyleIdx="0" presStyleCnt="3">
        <dgm:presLayoutVars>
          <dgm:bulletEnabled val="1"/>
        </dgm:presLayoutVars>
      </dgm:prSet>
      <dgm:spPr>
        <a:xfrm>
          <a:off x="2393" y="968823"/>
          <a:ext cx="2333327" cy="1950922"/>
        </a:xfrm>
        <a:prstGeom prst="rect">
          <a:avLst/>
        </a:prstGeom>
      </dgm:spPr>
    </dgm:pt>
    <dgm:pt modelId="{8EA8C0E9-72A7-C44B-A7C4-9A75F63CE19D}" type="pres">
      <dgm:prSet presAssocID="{9ABBB5B9-F559-9C49-96B4-603FF0225B35}" presName="space" presStyleCnt="0"/>
      <dgm:spPr/>
    </dgm:pt>
    <dgm:pt modelId="{2D5FF18E-7460-9C47-95C0-CE6D8BA21D93}" type="pres">
      <dgm:prSet presAssocID="{94B2C553-3395-3B44-A994-885289B38432}" presName="composite" presStyleCnt="0"/>
      <dgm:spPr/>
    </dgm:pt>
    <dgm:pt modelId="{91D894AD-2B3C-F54E-A7E4-995FF5D11011}" type="pres">
      <dgm:prSet presAssocID="{94B2C553-3395-3B44-A994-885289B38432}" presName="parTx" presStyleLbl="alignNode1" presStyleIdx="1" presStyleCnt="3">
        <dgm:presLayoutVars>
          <dgm:chMax val="0"/>
          <dgm:chPref val="0"/>
          <dgm:bulletEnabled val="1"/>
        </dgm:presLayoutVars>
      </dgm:prSet>
      <dgm:spPr/>
    </dgm:pt>
    <dgm:pt modelId="{6DD10B21-1A04-A84F-96CB-5FDEB106EE4F}" type="pres">
      <dgm:prSet presAssocID="{94B2C553-3395-3B44-A994-885289B38432}" presName="desTx" presStyleLbl="alignAccFollowNode1" presStyleIdx="1" presStyleCnt="3" custScaleY="100000">
        <dgm:presLayoutVars>
          <dgm:bulletEnabled val="1"/>
        </dgm:presLayoutVars>
      </dgm:prSet>
      <dgm:spPr/>
    </dgm:pt>
    <dgm:pt modelId="{BA384002-690F-2946-90FF-9BD5F795821E}" type="pres">
      <dgm:prSet presAssocID="{32DDDEE6-9208-C84D-AF93-07CD5278A289}" presName="space" presStyleCnt="0"/>
      <dgm:spPr/>
    </dgm:pt>
    <dgm:pt modelId="{471A9746-6E02-4F48-A806-D09F37D03B86}" type="pres">
      <dgm:prSet presAssocID="{86029516-2CC6-F84D-B3D1-8285DC4248DB}" presName="composite" presStyleCnt="0"/>
      <dgm:spPr/>
    </dgm:pt>
    <dgm:pt modelId="{22D292B0-DAA5-0747-B761-FE75654BC458}" type="pres">
      <dgm:prSet presAssocID="{86029516-2CC6-F84D-B3D1-8285DC4248DB}" presName="parTx" presStyleLbl="alignNode1" presStyleIdx="2" presStyleCnt="3">
        <dgm:presLayoutVars>
          <dgm:chMax val="0"/>
          <dgm:chPref val="0"/>
          <dgm:bulletEnabled val="1"/>
        </dgm:presLayoutVars>
      </dgm:prSet>
      <dgm:spPr/>
    </dgm:pt>
    <dgm:pt modelId="{749096A9-56BE-F144-B053-AC6979D32E48}" type="pres">
      <dgm:prSet presAssocID="{86029516-2CC6-F84D-B3D1-8285DC4248DB}" presName="desTx" presStyleLbl="alignAccFollowNode1" presStyleIdx="2" presStyleCnt="3">
        <dgm:presLayoutVars>
          <dgm:bulletEnabled val="1"/>
        </dgm:presLayoutVars>
      </dgm:prSet>
      <dgm:spPr/>
    </dgm:pt>
  </dgm:ptLst>
  <dgm:cxnLst>
    <dgm:cxn modelId="{3FBDB300-5995-9242-9D8B-DA41D118ED5D}" type="presOf" srcId="{54AF38F9-7298-EB47-9CA0-991CE59975AA}" destId="{749096A9-56BE-F144-B053-AC6979D32E48}" srcOrd="0" destOrd="4" presId="urn:microsoft.com/office/officeart/2005/8/layout/hList1"/>
    <dgm:cxn modelId="{51E85F0F-D8CF-8C4A-8711-240F48B69723}" srcId="{86029516-2CC6-F84D-B3D1-8285DC4248DB}" destId="{54AF38F9-7298-EB47-9CA0-991CE59975AA}" srcOrd="4" destOrd="0" parTransId="{2B284A46-345F-CE4A-B8C6-F172CE790CB7}" sibTransId="{21F84DC5-A174-6B46-9998-32DA9689E592}"/>
    <dgm:cxn modelId="{114A7716-62F1-5B4E-B253-CAE705A7BE57}" type="presOf" srcId="{35E6E163-2EAF-394B-89F2-FFA8AF9BE813}" destId="{749096A9-56BE-F144-B053-AC6979D32E48}" srcOrd="0" destOrd="5" presId="urn:microsoft.com/office/officeart/2005/8/layout/hList1"/>
    <dgm:cxn modelId="{21B40517-A223-5942-96FA-51551FADE23A}" srcId="{2F847980-2965-C347-A0C0-5F5B180F5524}" destId="{94B2C553-3395-3B44-A994-885289B38432}" srcOrd="1" destOrd="0" parTransId="{47B8138D-8791-8244-BD89-AC7A5D7017E0}" sibTransId="{32DDDEE6-9208-C84D-AF93-07CD5278A289}"/>
    <dgm:cxn modelId="{EC01E322-02E6-8F4F-805A-858D0C683FBD}" type="presOf" srcId="{0E670C1A-4134-1A4E-8D9D-BE584D1C546B}" destId="{749096A9-56BE-F144-B053-AC6979D32E48}" srcOrd="0" destOrd="0" presId="urn:microsoft.com/office/officeart/2005/8/layout/hList1"/>
    <dgm:cxn modelId="{25655C23-8A91-2C45-8921-0855EB583A2C}" srcId="{2F847980-2965-C347-A0C0-5F5B180F5524}" destId="{8E962547-2FFF-1347-B202-6B406F541A2B}" srcOrd="0" destOrd="0" parTransId="{AED498CF-0BE4-B94F-B265-7C1381DEB468}" sibTransId="{9ABBB5B9-F559-9C49-96B4-603FF0225B35}"/>
    <dgm:cxn modelId="{1977FF27-A711-D74D-BE15-B7DE9E9473D6}" srcId="{94B2C553-3395-3B44-A994-885289B38432}" destId="{3B46F419-95E9-A846-AF6E-5660ACCDA0FE}" srcOrd="0" destOrd="0" parTransId="{338C5E9E-F5DD-A848-9188-81C28FAC0615}" sibTransId="{49C222B4-FF53-1241-9675-D63B42A8336B}"/>
    <dgm:cxn modelId="{3A21B334-387D-664B-87C2-4296AD71AC50}" type="presOf" srcId="{3D4C2234-F4E5-D24E-BEB3-8695ACA9C389}" destId="{77D2D775-3CC9-DA4A-AF68-8BFA88B44DEC}" srcOrd="0" destOrd="3" presId="urn:microsoft.com/office/officeart/2005/8/layout/hList1"/>
    <dgm:cxn modelId="{46F20B35-13F8-2842-8828-F6C3A044951A}" type="presOf" srcId="{3B46F419-95E9-A846-AF6E-5660ACCDA0FE}" destId="{6DD10B21-1A04-A84F-96CB-5FDEB106EE4F}" srcOrd="0" destOrd="0" presId="urn:microsoft.com/office/officeart/2005/8/layout/hList1"/>
    <dgm:cxn modelId="{F9158D5E-95B4-7541-893F-6DFBE0924F88}" srcId="{94B2C553-3395-3B44-A994-885289B38432}" destId="{4DEC4104-DFFF-DB48-A3BF-ACC46ADF4CFB}" srcOrd="3" destOrd="0" parTransId="{BE973886-FEC8-5C46-9C76-1EDD77486347}" sibTransId="{1EEC71A1-56E0-C340-8A51-F93A28F15265}"/>
    <dgm:cxn modelId="{ABB32C45-F990-6843-B5AA-40FB14A1886B}" type="presOf" srcId="{072946E2-56D0-D049-8906-2F77866EC875}" destId="{6DD10B21-1A04-A84F-96CB-5FDEB106EE4F}" srcOrd="0" destOrd="2" presId="urn:microsoft.com/office/officeart/2005/8/layout/hList1"/>
    <dgm:cxn modelId="{F95A9A45-EFB0-094E-95F9-7E7AE3BC5074}" srcId="{8E962547-2FFF-1347-B202-6B406F541A2B}" destId="{6271F985-63C6-0C42-B300-1F638926AD76}" srcOrd="1" destOrd="0" parTransId="{03DDC4EB-5536-A94C-9B04-6F8DCB155D67}" sibTransId="{27864D34-7691-B94D-B193-3635884AD783}"/>
    <dgm:cxn modelId="{02372746-9F64-FE4E-AD16-3F178CCF154F}" type="presOf" srcId="{6271F985-63C6-0C42-B300-1F638926AD76}" destId="{77D2D775-3CC9-DA4A-AF68-8BFA88B44DEC}" srcOrd="0" destOrd="1" presId="urn:microsoft.com/office/officeart/2005/8/layout/hList1"/>
    <dgm:cxn modelId="{31D33D67-8608-C14B-958E-050026AAA5F6}" srcId="{94B2C553-3395-3B44-A994-885289B38432}" destId="{072946E2-56D0-D049-8906-2F77866EC875}" srcOrd="2" destOrd="0" parTransId="{4A016DD7-497C-F046-BF8A-83D3DDD9B621}" sibTransId="{B28C519F-A5F1-2C44-85BC-7CF201ED9868}"/>
    <dgm:cxn modelId="{DA921848-9769-5D41-9C4B-9A55FE1FB6E0}" srcId="{86029516-2CC6-F84D-B3D1-8285DC4248DB}" destId="{5EFE9CCF-326A-AB43-ACC2-EF4AA51B3C97}" srcOrd="3" destOrd="0" parTransId="{5D0BBCA2-303F-724B-BA5A-7E28073E3D77}" sibTransId="{6D635EF9-F4EF-5B44-B4CF-FAB807FB913F}"/>
    <dgm:cxn modelId="{EAF8BA48-AF64-0D40-BE4B-01F68235218D}" type="presOf" srcId="{62C5CD6E-13E4-5D4C-A49A-610270488436}" destId="{749096A9-56BE-F144-B053-AC6979D32E48}" srcOrd="0" destOrd="2" presId="urn:microsoft.com/office/officeart/2005/8/layout/hList1"/>
    <dgm:cxn modelId="{7E7F9951-B22C-9945-B099-0D2FE04749C5}" srcId="{8E962547-2FFF-1347-B202-6B406F541A2B}" destId="{40C784D9-68F1-3542-8632-BDEDDC8EBFF3}" srcOrd="2" destOrd="0" parTransId="{ACE8710C-5BA4-324C-B265-E7E41E3FA61F}" sibTransId="{4DE9038E-3DB5-3A49-A944-C0512D18D6F9}"/>
    <dgm:cxn modelId="{AEA92574-4A99-F34C-A46C-9078C86C5E01}" type="presOf" srcId="{40C784D9-68F1-3542-8632-BDEDDC8EBFF3}" destId="{77D2D775-3CC9-DA4A-AF68-8BFA88B44DEC}" srcOrd="0" destOrd="2" presId="urn:microsoft.com/office/officeart/2005/8/layout/hList1"/>
    <dgm:cxn modelId="{36DD697A-2C0E-B949-80BF-67F8DACBBBC7}" srcId="{86029516-2CC6-F84D-B3D1-8285DC4248DB}" destId="{35E6E163-2EAF-394B-89F2-FFA8AF9BE813}" srcOrd="5" destOrd="0" parTransId="{4B0B9943-BC0E-B04F-9B4C-44AC859F1B24}" sibTransId="{AB75CDFB-9E49-CA47-9BEF-D8665F955421}"/>
    <dgm:cxn modelId="{C6AE1882-AE8A-4B43-8B8D-7DAC24EB463A}" srcId="{86029516-2CC6-F84D-B3D1-8285DC4248DB}" destId="{62C5CD6E-13E4-5D4C-A49A-610270488436}" srcOrd="2" destOrd="0" parTransId="{5A728C5C-3C84-4F45-A65E-8952A2FAB191}" sibTransId="{AE8545AD-D935-3B40-A68C-A0A795EAAB81}"/>
    <dgm:cxn modelId="{E13B5899-914A-8F40-9718-345CD445F721}" type="presOf" srcId="{5140DD19-6D94-514E-9FCD-79754180288B}" destId="{6DD10B21-1A04-A84F-96CB-5FDEB106EE4F}" srcOrd="0" destOrd="1" presId="urn:microsoft.com/office/officeart/2005/8/layout/hList1"/>
    <dgm:cxn modelId="{730F5C9C-A99E-C747-889A-7617B68CF368}" srcId="{8E962547-2FFF-1347-B202-6B406F541A2B}" destId="{3D4C2234-F4E5-D24E-BEB3-8695ACA9C389}" srcOrd="3" destOrd="0" parTransId="{2FFC82AF-A312-A341-AB3E-3B6C6957FBF9}" sibTransId="{5896B427-F9BB-314B-AB5B-41223EE8D377}"/>
    <dgm:cxn modelId="{4CD717A7-3C71-B449-889C-1EB96ADFB81D}" srcId="{8E962547-2FFF-1347-B202-6B406F541A2B}" destId="{63007D62-FF45-C44B-B1A7-463727E36F13}" srcOrd="0" destOrd="0" parTransId="{2660D063-6B8A-9448-B139-139A8E35CA43}" sibTransId="{3227D4B1-0E44-784F-99AF-E365E7AA7055}"/>
    <dgm:cxn modelId="{FD8272A9-DED2-4D46-B786-9B3511AC42A9}" type="presOf" srcId="{8E962547-2FFF-1347-B202-6B406F541A2B}" destId="{A3ACA3F1-B2A6-6B42-83A7-7C37CE2FDFFC}" srcOrd="0" destOrd="0" presId="urn:microsoft.com/office/officeart/2005/8/layout/hList1"/>
    <dgm:cxn modelId="{290CFFA9-79D8-EB48-B4C4-EBD48FACCC10}" type="presOf" srcId="{94B2C553-3395-3B44-A994-885289B38432}" destId="{91D894AD-2B3C-F54E-A7E4-995FF5D11011}" srcOrd="0" destOrd="0" presId="urn:microsoft.com/office/officeart/2005/8/layout/hList1"/>
    <dgm:cxn modelId="{D8F63FAC-5374-354A-9F32-92F152F30D5F}" type="presOf" srcId="{4DEC4104-DFFF-DB48-A3BF-ACC46ADF4CFB}" destId="{6DD10B21-1A04-A84F-96CB-5FDEB106EE4F}" srcOrd="0" destOrd="3" presId="urn:microsoft.com/office/officeart/2005/8/layout/hList1"/>
    <dgm:cxn modelId="{AACC6EB5-3D6F-B543-B9E6-D8176292DEBB}" type="presOf" srcId="{63007D62-FF45-C44B-B1A7-463727E36F13}" destId="{77D2D775-3CC9-DA4A-AF68-8BFA88B44DEC}" srcOrd="0" destOrd="0" presId="urn:microsoft.com/office/officeart/2005/8/layout/hList1"/>
    <dgm:cxn modelId="{79573CB9-5AD7-194F-B117-4575D285FA3C}" type="presOf" srcId="{86029516-2CC6-F84D-B3D1-8285DC4248DB}" destId="{22D292B0-DAA5-0747-B761-FE75654BC458}" srcOrd="0" destOrd="0" presId="urn:microsoft.com/office/officeart/2005/8/layout/hList1"/>
    <dgm:cxn modelId="{F79734C1-4BA6-404E-99ED-003241549544}" srcId="{86029516-2CC6-F84D-B3D1-8285DC4248DB}" destId="{0E670C1A-4134-1A4E-8D9D-BE584D1C546B}" srcOrd="0" destOrd="0" parTransId="{D963FF5E-E9A8-0049-82FF-2A4C0F4476E1}" sibTransId="{06B9AF1F-3947-2D4F-9C2A-26994F349889}"/>
    <dgm:cxn modelId="{382835CF-0CA5-5343-9D34-DEBD9C2B3DEA}" type="presOf" srcId="{2E9CB6A0-6031-184E-A435-5A55F76A5BCE}" destId="{749096A9-56BE-F144-B053-AC6979D32E48}" srcOrd="0" destOrd="1" presId="urn:microsoft.com/office/officeart/2005/8/layout/hList1"/>
    <dgm:cxn modelId="{6D52E3DA-2ED6-9B47-9C9F-52CEFEA71CC6}" srcId="{94B2C553-3395-3B44-A994-885289B38432}" destId="{7897CFBB-6B67-6843-9971-320C8128A9BC}" srcOrd="4" destOrd="0" parTransId="{D0398F4E-E3A1-E540-A3DE-B33D9A7C6DE0}" sibTransId="{780AC15E-268C-7C47-814D-C2D99D91D0E3}"/>
    <dgm:cxn modelId="{4A2F5ADB-9D4B-6447-8B5E-C9214467C331}" srcId="{2F847980-2965-C347-A0C0-5F5B180F5524}" destId="{86029516-2CC6-F84D-B3D1-8285DC4248DB}" srcOrd="2" destOrd="0" parTransId="{5244128B-79AF-0041-9267-3DE9FC7D134C}" sibTransId="{A735F1A5-D77C-6343-9B78-10808C6A3991}"/>
    <dgm:cxn modelId="{50E0C7E2-0DB2-D544-B529-41E8D3C33099}" type="presOf" srcId="{2F847980-2965-C347-A0C0-5F5B180F5524}" destId="{6B78E5A8-B447-B249-A497-DBB251265EEF}" srcOrd="0" destOrd="0" presId="urn:microsoft.com/office/officeart/2005/8/layout/hList1"/>
    <dgm:cxn modelId="{3DDE41E9-29A1-7643-A698-10AE05C4B6B0}" type="presOf" srcId="{7897CFBB-6B67-6843-9971-320C8128A9BC}" destId="{6DD10B21-1A04-A84F-96CB-5FDEB106EE4F}" srcOrd="0" destOrd="4" presId="urn:microsoft.com/office/officeart/2005/8/layout/hList1"/>
    <dgm:cxn modelId="{86EC68FB-9F90-474C-B3BE-4768AD9ED8F7}" srcId="{94B2C553-3395-3B44-A994-885289B38432}" destId="{5140DD19-6D94-514E-9FCD-79754180288B}" srcOrd="1" destOrd="0" parTransId="{AD49150E-11C4-CC44-B3A5-362401E5D9D1}" sibTransId="{1436D4C7-FA88-9E4D-AFB4-BA63368B7705}"/>
    <dgm:cxn modelId="{6BD517FE-718B-C947-A9D1-373EFA14845D}" srcId="{86029516-2CC6-F84D-B3D1-8285DC4248DB}" destId="{2E9CB6A0-6031-184E-A435-5A55F76A5BCE}" srcOrd="1" destOrd="0" parTransId="{22FD1E15-3FBB-D345-8F2A-5E7A0EE9E470}" sibTransId="{5B0038FE-0724-2847-86A5-4E779ADEDE8F}"/>
    <dgm:cxn modelId="{FA5DC9FE-FC2A-0647-BC74-CAE8B21A8CF8}" type="presOf" srcId="{5EFE9CCF-326A-AB43-ACC2-EF4AA51B3C97}" destId="{749096A9-56BE-F144-B053-AC6979D32E48}" srcOrd="0" destOrd="3" presId="urn:microsoft.com/office/officeart/2005/8/layout/hList1"/>
    <dgm:cxn modelId="{319E0219-5A0F-C94B-BC47-DF26C2579255}" type="presParOf" srcId="{6B78E5A8-B447-B249-A497-DBB251265EEF}" destId="{07D7CABE-03C0-6848-9327-255BFD4AB64F}" srcOrd="0" destOrd="0" presId="urn:microsoft.com/office/officeart/2005/8/layout/hList1"/>
    <dgm:cxn modelId="{DC8F32AD-FA15-0B42-A45A-5971BF7BCA10}" type="presParOf" srcId="{07D7CABE-03C0-6848-9327-255BFD4AB64F}" destId="{A3ACA3F1-B2A6-6B42-83A7-7C37CE2FDFFC}" srcOrd="0" destOrd="0" presId="urn:microsoft.com/office/officeart/2005/8/layout/hList1"/>
    <dgm:cxn modelId="{7F677FCC-1317-3F4C-B3EA-A027A9D4B70B}" type="presParOf" srcId="{07D7CABE-03C0-6848-9327-255BFD4AB64F}" destId="{77D2D775-3CC9-DA4A-AF68-8BFA88B44DEC}" srcOrd="1" destOrd="0" presId="urn:microsoft.com/office/officeart/2005/8/layout/hList1"/>
    <dgm:cxn modelId="{CF822065-B1AE-CE4E-BD37-33F3D4C61409}" type="presParOf" srcId="{6B78E5A8-B447-B249-A497-DBB251265EEF}" destId="{8EA8C0E9-72A7-C44B-A7C4-9A75F63CE19D}" srcOrd="1" destOrd="0" presId="urn:microsoft.com/office/officeart/2005/8/layout/hList1"/>
    <dgm:cxn modelId="{8BE6631E-8BB9-BC4B-B797-A9AD83A3527A}" type="presParOf" srcId="{6B78E5A8-B447-B249-A497-DBB251265EEF}" destId="{2D5FF18E-7460-9C47-95C0-CE6D8BA21D93}" srcOrd="2" destOrd="0" presId="urn:microsoft.com/office/officeart/2005/8/layout/hList1"/>
    <dgm:cxn modelId="{FD89760B-A2D4-834D-A2BF-ACF6DE38F3CB}" type="presParOf" srcId="{2D5FF18E-7460-9C47-95C0-CE6D8BA21D93}" destId="{91D894AD-2B3C-F54E-A7E4-995FF5D11011}" srcOrd="0" destOrd="0" presId="urn:microsoft.com/office/officeart/2005/8/layout/hList1"/>
    <dgm:cxn modelId="{5CB11C83-777E-9743-AB50-2848FA02EA81}" type="presParOf" srcId="{2D5FF18E-7460-9C47-95C0-CE6D8BA21D93}" destId="{6DD10B21-1A04-A84F-96CB-5FDEB106EE4F}" srcOrd="1" destOrd="0" presId="urn:microsoft.com/office/officeart/2005/8/layout/hList1"/>
    <dgm:cxn modelId="{C80CE1FA-CF72-B04F-BD50-0D0D6182DB7C}" type="presParOf" srcId="{6B78E5A8-B447-B249-A497-DBB251265EEF}" destId="{BA384002-690F-2946-90FF-9BD5F795821E}" srcOrd="3" destOrd="0" presId="urn:microsoft.com/office/officeart/2005/8/layout/hList1"/>
    <dgm:cxn modelId="{9EE268BF-9D58-CB45-AAC3-A4972ED363FF}" type="presParOf" srcId="{6B78E5A8-B447-B249-A497-DBB251265EEF}" destId="{471A9746-6E02-4F48-A806-D09F37D03B86}" srcOrd="4" destOrd="0" presId="urn:microsoft.com/office/officeart/2005/8/layout/hList1"/>
    <dgm:cxn modelId="{2764BBE4-F02E-2B42-B0E8-CC2DD3906405}" type="presParOf" srcId="{471A9746-6E02-4F48-A806-D09F37D03B86}" destId="{22D292B0-DAA5-0747-B761-FE75654BC458}" srcOrd="0" destOrd="0" presId="urn:microsoft.com/office/officeart/2005/8/layout/hList1"/>
    <dgm:cxn modelId="{62731301-EAE6-3949-9074-192394EAFFCF}" type="presParOf" srcId="{471A9746-6E02-4F48-A806-D09F37D03B86}" destId="{749096A9-56BE-F144-B053-AC6979D32E4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847980-2965-C347-A0C0-5F5B180F552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10F98E9-19FC-CD43-96F8-015CE5F851F1}">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Encouraging users </a:t>
          </a:r>
          <a:endParaRPr lang="en-CA" sz="2000" b="0" i="0" dirty="0">
            <a:solidFill>
              <a:srgbClr val="404140"/>
            </a:solidFill>
            <a:latin typeface="Gotham Book" pitchFamily="2" charset="0"/>
            <a:cs typeface="Gotham Book" pitchFamily="2" charset="0"/>
          </a:endParaRPr>
        </a:p>
      </dgm:t>
    </dgm:pt>
    <dgm:pt modelId="{3669CDEA-3F1E-1A44-A686-0A66ACB1CE8C}" type="sibTrans" cxnId="{1AAE054E-6DE9-424B-9A79-F8CA39D006BB}">
      <dgm:prSet/>
      <dgm:spPr/>
      <dgm:t>
        <a:bodyPr/>
        <a:lstStyle/>
        <a:p>
          <a:endParaRPr lang="en-US"/>
        </a:p>
      </dgm:t>
    </dgm:pt>
    <dgm:pt modelId="{7B6A76CB-3299-914E-8843-A5830248A247}" type="parTrans" cxnId="{1AAE054E-6DE9-424B-9A79-F8CA39D006BB}">
      <dgm:prSet/>
      <dgm:spPr/>
      <dgm:t>
        <a:bodyPr/>
        <a:lstStyle/>
        <a:p>
          <a:endParaRPr lang="en-US"/>
        </a:p>
      </dgm:t>
    </dgm:pt>
    <dgm:pt modelId="{94B2C553-3395-3B44-A994-885289B38432}">
      <dgm:prSet custT="1"/>
      <dgm:spPr>
        <a:solidFill>
          <a:srgbClr val="EFA92C"/>
        </a:solidFill>
        <a:ln>
          <a:noFill/>
        </a:ln>
      </dgm:spPr>
      <dgm:t>
        <a:bodyPr/>
        <a:lstStyle/>
        <a:p>
          <a:r>
            <a:rPr lang="en-CA" sz="2100" b="1" i="0" dirty="0">
              <a:solidFill>
                <a:srgbClr val="404140"/>
              </a:solidFill>
              <a:latin typeface="Gotham Bold" pitchFamily="2" charset="0"/>
              <a:cs typeface="Gotham Bold" pitchFamily="2" charset="0"/>
            </a:rPr>
            <a:t>DAILY USE</a:t>
          </a:r>
        </a:p>
      </dgm:t>
    </dgm:pt>
    <dgm:pt modelId="{32DDDEE6-9208-C84D-AF93-07CD5278A289}" type="sibTrans" cxnId="{21B40517-A223-5942-96FA-51551FADE23A}">
      <dgm:prSet/>
      <dgm:spPr/>
      <dgm:t>
        <a:bodyPr/>
        <a:lstStyle/>
        <a:p>
          <a:endParaRPr lang="en-US"/>
        </a:p>
      </dgm:t>
    </dgm:pt>
    <dgm:pt modelId="{47B8138D-8791-8244-BD89-AC7A5D7017E0}" type="parTrans" cxnId="{21B40517-A223-5942-96FA-51551FADE23A}">
      <dgm:prSet/>
      <dgm:spPr/>
      <dgm:t>
        <a:bodyPr/>
        <a:lstStyle/>
        <a:p>
          <a:endParaRPr lang="en-US"/>
        </a:p>
      </dgm:t>
    </dgm:pt>
    <dgm:pt modelId="{8E962547-2FFF-1347-B202-6B406F541A2B}">
      <dgm:prSet custT="1"/>
      <dgm:spPr>
        <a:solidFill>
          <a:srgbClr val="EFA92C"/>
        </a:solidFill>
        <a:ln>
          <a:noFill/>
        </a:ln>
      </dgm:spPr>
      <dgm:t>
        <a:bodyPr/>
        <a:lstStyle/>
        <a:p>
          <a:r>
            <a:rPr kumimoji="0" lang="en-CA" altLang="en-US" sz="2100" b="1" i="0" u="none" strike="noStrike" cap="none" normalizeH="0" baseline="0" dirty="0">
              <a:ln>
                <a:noFill/>
              </a:ln>
              <a:solidFill>
                <a:srgbClr val="404140"/>
              </a:solidFill>
              <a:effectLst/>
              <a:latin typeface="Gotham Bold" pitchFamily="2" charset="0"/>
              <a:ea typeface="Roboto" panose="02000000000000000000" pitchFamily="2" charset="0"/>
              <a:cs typeface="Gotham Bold" pitchFamily="2" charset="0"/>
            </a:rPr>
            <a:t>VIRALITY</a:t>
          </a:r>
          <a:endParaRPr lang="en-CA" sz="2100" b="1" i="0" dirty="0">
            <a:solidFill>
              <a:srgbClr val="404140"/>
            </a:solidFill>
            <a:latin typeface="Gotham Bold" pitchFamily="2" charset="0"/>
            <a:cs typeface="Gotham Bold" pitchFamily="2" charset="0"/>
          </a:endParaRPr>
        </a:p>
      </dgm:t>
    </dgm:pt>
    <dgm:pt modelId="{AED498CF-0BE4-B94F-B265-7C1381DEB468}" type="parTrans" cxnId="{25655C23-8A91-2C45-8921-0855EB583A2C}">
      <dgm:prSet/>
      <dgm:spPr/>
      <dgm:t>
        <a:bodyPr/>
        <a:lstStyle/>
        <a:p>
          <a:endParaRPr lang="en-US"/>
        </a:p>
      </dgm:t>
    </dgm:pt>
    <dgm:pt modelId="{9ABBB5B9-F559-9C49-96B4-603FF0225B35}" type="sibTrans" cxnId="{25655C23-8A91-2C45-8921-0855EB583A2C}">
      <dgm:prSet/>
      <dgm:spPr/>
      <dgm:t>
        <a:bodyPr/>
        <a:lstStyle/>
        <a:p>
          <a:endParaRPr lang="en-US"/>
        </a:p>
      </dgm:t>
    </dgm:pt>
    <dgm:pt modelId="{3B46F419-95E9-A846-AF6E-5660ACCDA0FE}">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Making sure that </a:t>
          </a:r>
          <a:endParaRPr lang="en-CA" sz="2000" b="0" i="0" dirty="0">
            <a:solidFill>
              <a:srgbClr val="404140"/>
            </a:solidFill>
            <a:latin typeface="Gotham Book" pitchFamily="2" charset="0"/>
            <a:cs typeface="Gotham Book" pitchFamily="2" charset="0"/>
          </a:endParaRPr>
        </a:p>
      </dgm:t>
    </dgm:pt>
    <dgm:pt modelId="{338C5E9E-F5DD-A848-9188-81C28FAC0615}" type="parTrans" cxnId="{1977FF27-A711-D74D-BE15-B7DE9E9473D6}">
      <dgm:prSet/>
      <dgm:spPr/>
      <dgm:t>
        <a:bodyPr/>
        <a:lstStyle/>
        <a:p>
          <a:endParaRPr lang="en-US"/>
        </a:p>
      </dgm:t>
    </dgm:pt>
    <dgm:pt modelId="{49C222B4-FF53-1241-9675-D63B42A8336B}" type="sibTrans" cxnId="{1977FF27-A711-D74D-BE15-B7DE9E9473D6}">
      <dgm:prSet/>
      <dgm:spPr/>
      <dgm:t>
        <a:bodyPr/>
        <a:lstStyle/>
        <a:p>
          <a:endParaRPr lang="en-US"/>
        </a:p>
      </dgm:t>
    </dgm:pt>
    <dgm:pt modelId="{C88066F5-34FA-6F41-8C83-2B586EDC5C7E}">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to share the videos</a:t>
          </a:r>
          <a:endParaRPr lang="en-CA" sz="2000" b="0" i="0" dirty="0">
            <a:solidFill>
              <a:srgbClr val="404140"/>
            </a:solidFill>
            <a:latin typeface="Gotham Book" pitchFamily="2" charset="0"/>
            <a:cs typeface="Gotham Book" pitchFamily="2" charset="0"/>
          </a:endParaRPr>
        </a:p>
      </dgm:t>
    </dgm:pt>
    <dgm:pt modelId="{4434FAC9-A061-164E-A2AD-2823A3CF3DB8}" type="parTrans" cxnId="{B254A289-564B-B743-BC4A-643E72AC2FA2}">
      <dgm:prSet/>
      <dgm:spPr/>
      <dgm:t>
        <a:bodyPr/>
        <a:lstStyle/>
        <a:p>
          <a:endParaRPr lang="en-US"/>
        </a:p>
      </dgm:t>
    </dgm:pt>
    <dgm:pt modelId="{7FEB86F7-4C57-434C-8C96-FE5BBD80FD3A}" type="sibTrans" cxnId="{B254A289-564B-B743-BC4A-643E72AC2FA2}">
      <dgm:prSet/>
      <dgm:spPr/>
      <dgm:t>
        <a:bodyPr/>
        <a:lstStyle/>
        <a:p>
          <a:endParaRPr lang="en-US"/>
        </a:p>
      </dgm:t>
    </dgm:pt>
    <dgm:pt modelId="{B875F773-B1E6-EF48-BF33-DDB11D8C128D}">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they watch with as  </a:t>
          </a:r>
          <a:endParaRPr lang="en-CA" sz="2000" b="0" i="0" dirty="0">
            <a:solidFill>
              <a:srgbClr val="404140"/>
            </a:solidFill>
            <a:latin typeface="Gotham Book" pitchFamily="2" charset="0"/>
            <a:cs typeface="Gotham Book" pitchFamily="2" charset="0"/>
          </a:endParaRPr>
        </a:p>
      </dgm:t>
    </dgm:pt>
    <dgm:pt modelId="{3687E2CA-817A-274B-A220-A9022982575C}" type="parTrans" cxnId="{BE11FE44-B5D5-6C41-9C27-0731417EE287}">
      <dgm:prSet/>
      <dgm:spPr/>
      <dgm:t>
        <a:bodyPr/>
        <a:lstStyle/>
        <a:p>
          <a:endParaRPr lang="en-US"/>
        </a:p>
      </dgm:t>
    </dgm:pt>
    <dgm:pt modelId="{43799B13-5F4B-D544-B4CA-F7938979E8D1}" type="sibTrans" cxnId="{BE11FE44-B5D5-6C41-9C27-0731417EE287}">
      <dgm:prSet/>
      <dgm:spPr/>
      <dgm:t>
        <a:bodyPr/>
        <a:lstStyle/>
        <a:p>
          <a:endParaRPr lang="en-US"/>
        </a:p>
      </dgm:t>
    </dgm:pt>
    <dgm:pt modelId="{66A8A164-BA91-5C4E-9270-895219E70F3C}">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None/>
          </a:pPr>
          <a:r>
            <a:rPr lang="en-CA" sz="2000" b="0" i="0" dirty="0">
              <a:solidFill>
                <a:srgbClr val="404140"/>
              </a:solidFill>
              <a:latin typeface="Gotham Book" pitchFamily="2" charset="0"/>
              <a:cs typeface="Gotham Book" pitchFamily="2" charset="0"/>
            </a:rPr>
            <a:t>many people as</a:t>
          </a:r>
        </a:p>
      </dgm:t>
    </dgm:pt>
    <dgm:pt modelId="{68C4B501-42D4-4746-A057-A0BFB9FED23D}" type="sibTrans" cxnId="{82F74176-AA0B-864F-9D15-62B5FB905220}">
      <dgm:prSet/>
      <dgm:spPr/>
      <dgm:t>
        <a:bodyPr/>
        <a:lstStyle/>
        <a:p>
          <a:endParaRPr lang="en-US"/>
        </a:p>
      </dgm:t>
    </dgm:pt>
    <dgm:pt modelId="{21AD03D7-72CC-B643-8706-28850F602997}" type="parTrans" cxnId="{82F74176-AA0B-864F-9D15-62B5FB905220}">
      <dgm:prSet/>
      <dgm:spPr/>
      <dgm:t>
        <a:bodyPr/>
        <a:lstStyle/>
        <a:p>
          <a:endParaRPr lang="en-US"/>
        </a:p>
      </dgm:t>
    </dgm:pt>
    <dgm:pt modelId="{8B2D15B7-81C7-E945-B856-F28D3ECA40DA}">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None/>
          </a:pPr>
          <a:r>
            <a:rPr lang="en-CA" sz="2000" b="0" i="0" dirty="0">
              <a:solidFill>
                <a:srgbClr val="404140"/>
              </a:solidFill>
              <a:latin typeface="Gotham Book" pitchFamily="2" charset="0"/>
              <a:cs typeface="Gotham Book" pitchFamily="2" charset="0"/>
            </a:rPr>
            <a:t>possible.</a:t>
          </a:r>
        </a:p>
      </dgm:t>
    </dgm:pt>
    <dgm:pt modelId="{40126B1C-7E47-504E-9522-DBF9733165D4}" type="parTrans" cxnId="{150D8491-9C14-5644-BC54-3D8DE04DAE0F}">
      <dgm:prSet/>
      <dgm:spPr/>
      <dgm:t>
        <a:bodyPr/>
        <a:lstStyle/>
        <a:p>
          <a:endParaRPr lang="en-US"/>
        </a:p>
      </dgm:t>
    </dgm:pt>
    <dgm:pt modelId="{3E3BB4CA-2763-334E-AB89-6B2916EA2FA8}" type="sibTrans" cxnId="{150D8491-9C14-5644-BC54-3D8DE04DAE0F}">
      <dgm:prSet/>
      <dgm:spPr/>
      <dgm:t>
        <a:bodyPr/>
        <a:lstStyle/>
        <a:p>
          <a:endParaRPr lang="en-US"/>
        </a:p>
      </dgm:t>
    </dgm:pt>
    <dgm:pt modelId="{740B898A-3E8B-6047-B281-F352F0A0EF4D}">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to the app often.</a:t>
          </a:r>
          <a:endParaRPr lang="en-CA" sz="2000" b="0" i="0" dirty="0">
            <a:solidFill>
              <a:srgbClr val="404140"/>
            </a:solidFill>
            <a:latin typeface="Gotham Book" pitchFamily="2" charset="0"/>
            <a:cs typeface="Gotham Book" pitchFamily="2" charset="0"/>
          </a:endParaRPr>
        </a:p>
      </dgm:t>
    </dgm:pt>
    <dgm:pt modelId="{7BC8F60B-F1FA-6F48-88E8-EF9A74300E08}" type="parTrans" cxnId="{4DEA58FC-A13A-0749-BC37-D908B01C302B}">
      <dgm:prSet/>
      <dgm:spPr/>
      <dgm:t>
        <a:bodyPr/>
        <a:lstStyle/>
        <a:p>
          <a:endParaRPr lang="en-US"/>
        </a:p>
      </dgm:t>
    </dgm:pt>
    <dgm:pt modelId="{E5BB5F72-215A-0F4E-AA6E-1E2EE12CBE8A}" type="sibTrans" cxnId="{4DEA58FC-A13A-0749-BC37-D908B01C302B}">
      <dgm:prSet/>
      <dgm:spPr/>
      <dgm:t>
        <a:bodyPr/>
        <a:lstStyle/>
        <a:p>
          <a:endParaRPr lang="en-US"/>
        </a:p>
      </dgm:t>
    </dgm:pt>
    <dgm:pt modelId="{72D58418-A1CB-FA44-8988-450C28BE108D}">
      <dgm:prSet custT="1"/>
      <dgm:spPr>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gm:spPr>
      <dgm:t>
        <a:bodyPr spcFirstLastPara="0" vert="horz" wrap="square" lIns="106680" tIns="106680" rIns="142240" bIns="160020" numCol="1" spcCol="1270" anchor="t" anchorCtr="0"/>
        <a:lstStyle/>
        <a:p>
          <a:pPr algn="l">
            <a:buClrTx/>
            <a:buSzTx/>
            <a:buFontTx/>
            <a:buNone/>
          </a:pPr>
          <a:r>
            <a:rPr kumimoji="0" lang="en-CA" altLang="en-US" sz="2000" b="0" i="0" u="none" strike="noStrike" cap="none" normalizeH="0" baseline="0" dirty="0">
              <a:ln>
                <a:noFill/>
              </a:ln>
              <a:solidFill>
                <a:srgbClr val="404140"/>
              </a:solidFill>
              <a:effectLst/>
              <a:latin typeface="Gotham Book" pitchFamily="2" charset="0"/>
              <a:ea typeface="Roboto" panose="02000000000000000000" pitchFamily="2" charset="0"/>
              <a:cs typeface="Gotham Book" pitchFamily="2" charset="0"/>
            </a:rPr>
            <a:t>users come back</a:t>
          </a:r>
          <a:endParaRPr lang="en-CA" sz="2000" b="0" i="0" dirty="0">
            <a:solidFill>
              <a:srgbClr val="404140"/>
            </a:solidFill>
            <a:latin typeface="Gotham Book" pitchFamily="2" charset="0"/>
            <a:cs typeface="Gotham Book" pitchFamily="2" charset="0"/>
          </a:endParaRPr>
        </a:p>
      </dgm:t>
    </dgm:pt>
    <dgm:pt modelId="{178F29EC-FB0C-BB4D-9AC8-0B1C7B4CC6D4}" type="parTrans" cxnId="{33D3263C-3523-FA4B-BDB5-64D69BD6F84A}">
      <dgm:prSet/>
      <dgm:spPr/>
      <dgm:t>
        <a:bodyPr/>
        <a:lstStyle/>
        <a:p>
          <a:endParaRPr lang="en-US"/>
        </a:p>
      </dgm:t>
    </dgm:pt>
    <dgm:pt modelId="{90A5E822-E3C1-6A43-BDA6-D47F36D9E857}" type="sibTrans" cxnId="{33D3263C-3523-FA4B-BDB5-64D69BD6F84A}">
      <dgm:prSet/>
      <dgm:spPr/>
      <dgm:t>
        <a:bodyPr/>
        <a:lstStyle/>
        <a:p>
          <a:endParaRPr lang="en-US"/>
        </a:p>
      </dgm:t>
    </dgm:pt>
    <dgm:pt modelId="{6B78E5A8-B447-B249-A497-DBB251265EEF}" type="pres">
      <dgm:prSet presAssocID="{2F847980-2965-C347-A0C0-5F5B180F5524}" presName="Name0" presStyleCnt="0">
        <dgm:presLayoutVars>
          <dgm:dir/>
          <dgm:animLvl val="lvl"/>
          <dgm:resizeHandles val="exact"/>
        </dgm:presLayoutVars>
      </dgm:prSet>
      <dgm:spPr/>
    </dgm:pt>
    <dgm:pt modelId="{07D7CABE-03C0-6848-9327-255BFD4AB64F}" type="pres">
      <dgm:prSet presAssocID="{8E962547-2FFF-1347-B202-6B406F541A2B}" presName="composite" presStyleCnt="0"/>
      <dgm:spPr/>
    </dgm:pt>
    <dgm:pt modelId="{A3ACA3F1-B2A6-6B42-83A7-7C37CE2FDFFC}" type="pres">
      <dgm:prSet presAssocID="{8E962547-2FFF-1347-B202-6B406F541A2B}" presName="parTx" presStyleLbl="alignNode1" presStyleIdx="0" presStyleCnt="2" custScaleY="93260">
        <dgm:presLayoutVars>
          <dgm:chMax val="0"/>
          <dgm:chPref val="0"/>
          <dgm:bulletEnabled val="1"/>
        </dgm:presLayoutVars>
      </dgm:prSet>
      <dgm:spPr/>
    </dgm:pt>
    <dgm:pt modelId="{77D2D775-3CC9-DA4A-AF68-8BFA88B44DEC}" type="pres">
      <dgm:prSet presAssocID="{8E962547-2FFF-1347-B202-6B406F541A2B}" presName="desTx" presStyleLbl="alignAccFollowNode1" presStyleIdx="0" presStyleCnt="2">
        <dgm:presLayoutVars>
          <dgm:bulletEnabled val="1"/>
        </dgm:presLayoutVars>
      </dgm:prSet>
      <dgm:spPr>
        <a:xfrm>
          <a:off x="25" y="750885"/>
          <a:ext cx="2438197" cy="2415599"/>
        </a:xfrm>
        <a:prstGeom prst="rect">
          <a:avLst/>
        </a:prstGeom>
      </dgm:spPr>
    </dgm:pt>
    <dgm:pt modelId="{8EA8C0E9-72A7-C44B-A7C4-9A75F63CE19D}" type="pres">
      <dgm:prSet presAssocID="{9ABBB5B9-F559-9C49-96B4-603FF0225B35}" presName="space" presStyleCnt="0"/>
      <dgm:spPr/>
    </dgm:pt>
    <dgm:pt modelId="{2D5FF18E-7460-9C47-95C0-CE6D8BA21D93}" type="pres">
      <dgm:prSet presAssocID="{94B2C553-3395-3B44-A994-885289B38432}" presName="composite" presStyleCnt="0"/>
      <dgm:spPr/>
    </dgm:pt>
    <dgm:pt modelId="{91D894AD-2B3C-F54E-A7E4-995FF5D11011}" type="pres">
      <dgm:prSet presAssocID="{94B2C553-3395-3B44-A994-885289B38432}" presName="parTx" presStyleLbl="alignNode1" presStyleIdx="1" presStyleCnt="2" custScaleY="93260">
        <dgm:presLayoutVars>
          <dgm:chMax val="0"/>
          <dgm:chPref val="0"/>
          <dgm:bulletEnabled val="1"/>
        </dgm:presLayoutVars>
      </dgm:prSet>
      <dgm:spPr/>
    </dgm:pt>
    <dgm:pt modelId="{6DD10B21-1A04-A84F-96CB-5FDEB106EE4F}" type="pres">
      <dgm:prSet presAssocID="{94B2C553-3395-3B44-A994-885289B38432}" presName="desTx" presStyleLbl="alignAccFollowNode1" presStyleIdx="1" presStyleCnt="2">
        <dgm:presLayoutVars>
          <dgm:bulletEnabled val="1"/>
        </dgm:presLayoutVars>
      </dgm:prSet>
      <dgm:spPr>
        <a:xfrm>
          <a:off x="2779570" y="750885"/>
          <a:ext cx="2438197" cy="2415599"/>
        </a:xfrm>
        <a:prstGeom prst="rect">
          <a:avLst/>
        </a:prstGeom>
      </dgm:spPr>
    </dgm:pt>
  </dgm:ptLst>
  <dgm:cxnLst>
    <dgm:cxn modelId="{A917860A-3E95-F94D-9B85-7D7F4CA1AE51}" type="presOf" srcId="{66A8A164-BA91-5C4E-9270-895219E70F3C}" destId="{77D2D775-3CC9-DA4A-AF68-8BFA88B44DEC}" srcOrd="0" destOrd="3" presId="urn:microsoft.com/office/officeart/2005/8/layout/hList1"/>
    <dgm:cxn modelId="{21B40517-A223-5942-96FA-51551FADE23A}" srcId="{2F847980-2965-C347-A0C0-5F5B180F5524}" destId="{94B2C553-3395-3B44-A994-885289B38432}" srcOrd="1" destOrd="0" parTransId="{47B8138D-8791-8244-BD89-AC7A5D7017E0}" sibTransId="{32DDDEE6-9208-C84D-AF93-07CD5278A289}"/>
    <dgm:cxn modelId="{25655C23-8A91-2C45-8921-0855EB583A2C}" srcId="{2F847980-2965-C347-A0C0-5F5B180F5524}" destId="{8E962547-2FFF-1347-B202-6B406F541A2B}" srcOrd="0" destOrd="0" parTransId="{AED498CF-0BE4-B94F-B265-7C1381DEB468}" sibTransId="{9ABBB5B9-F559-9C49-96B4-603FF0225B35}"/>
    <dgm:cxn modelId="{1977FF27-A711-D74D-BE15-B7DE9E9473D6}" srcId="{94B2C553-3395-3B44-A994-885289B38432}" destId="{3B46F419-95E9-A846-AF6E-5660ACCDA0FE}" srcOrd="0" destOrd="0" parTransId="{338C5E9E-F5DD-A848-9188-81C28FAC0615}" sibTransId="{49C222B4-FF53-1241-9675-D63B42A8336B}"/>
    <dgm:cxn modelId="{46F20B35-13F8-2842-8828-F6C3A044951A}" type="presOf" srcId="{3B46F419-95E9-A846-AF6E-5660ACCDA0FE}" destId="{6DD10B21-1A04-A84F-96CB-5FDEB106EE4F}" srcOrd="0" destOrd="0" presId="urn:microsoft.com/office/officeart/2005/8/layout/hList1"/>
    <dgm:cxn modelId="{AF6D6838-F3A7-ED47-81A3-4F066E261FFF}" type="presOf" srcId="{72D58418-A1CB-FA44-8988-450C28BE108D}" destId="{6DD10B21-1A04-A84F-96CB-5FDEB106EE4F}" srcOrd="0" destOrd="1" presId="urn:microsoft.com/office/officeart/2005/8/layout/hList1"/>
    <dgm:cxn modelId="{33D3263C-3523-FA4B-BDB5-64D69BD6F84A}" srcId="{94B2C553-3395-3B44-A994-885289B38432}" destId="{72D58418-A1CB-FA44-8988-450C28BE108D}" srcOrd="1" destOrd="0" parTransId="{178F29EC-FB0C-BB4D-9AC8-0B1C7B4CC6D4}" sibTransId="{90A5E822-E3C1-6A43-BDA6-D47F36D9E857}"/>
    <dgm:cxn modelId="{75F80B5D-3D3C-C44F-8A1E-FE941D67BB3A}" type="presOf" srcId="{C88066F5-34FA-6F41-8C83-2B586EDC5C7E}" destId="{77D2D775-3CC9-DA4A-AF68-8BFA88B44DEC}" srcOrd="0" destOrd="1" presId="urn:microsoft.com/office/officeart/2005/8/layout/hList1"/>
    <dgm:cxn modelId="{BE11FE44-B5D5-6C41-9C27-0731417EE287}" srcId="{8E962547-2FFF-1347-B202-6B406F541A2B}" destId="{B875F773-B1E6-EF48-BF33-DDB11D8C128D}" srcOrd="2" destOrd="0" parTransId="{3687E2CA-817A-274B-A220-A9022982575C}" sibTransId="{43799B13-5F4B-D544-B4CA-F7938979E8D1}"/>
    <dgm:cxn modelId="{876C604C-2C63-9440-81E0-A9BC809EF8AD}" type="presOf" srcId="{A10F98E9-19FC-CD43-96F8-015CE5F851F1}" destId="{77D2D775-3CC9-DA4A-AF68-8BFA88B44DEC}" srcOrd="0" destOrd="0" presId="urn:microsoft.com/office/officeart/2005/8/layout/hList1"/>
    <dgm:cxn modelId="{1AAE054E-6DE9-424B-9A79-F8CA39D006BB}" srcId="{8E962547-2FFF-1347-B202-6B406F541A2B}" destId="{A10F98E9-19FC-CD43-96F8-015CE5F851F1}" srcOrd="0" destOrd="0" parTransId="{7B6A76CB-3299-914E-8843-A5830248A247}" sibTransId="{3669CDEA-3F1E-1A44-A686-0A66ACB1CE8C}"/>
    <dgm:cxn modelId="{82F74176-AA0B-864F-9D15-62B5FB905220}" srcId="{8E962547-2FFF-1347-B202-6B406F541A2B}" destId="{66A8A164-BA91-5C4E-9270-895219E70F3C}" srcOrd="3" destOrd="0" parTransId="{21AD03D7-72CC-B643-8706-28850F602997}" sibTransId="{68C4B501-42D4-4746-A057-A0BFB9FED23D}"/>
    <dgm:cxn modelId="{B254A289-564B-B743-BC4A-643E72AC2FA2}" srcId="{8E962547-2FFF-1347-B202-6B406F541A2B}" destId="{C88066F5-34FA-6F41-8C83-2B586EDC5C7E}" srcOrd="1" destOrd="0" parTransId="{4434FAC9-A061-164E-A2AD-2823A3CF3DB8}" sibTransId="{7FEB86F7-4C57-434C-8C96-FE5BBD80FD3A}"/>
    <dgm:cxn modelId="{150D8491-9C14-5644-BC54-3D8DE04DAE0F}" srcId="{8E962547-2FFF-1347-B202-6B406F541A2B}" destId="{8B2D15B7-81C7-E945-B856-F28D3ECA40DA}" srcOrd="4" destOrd="0" parTransId="{40126B1C-7E47-504E-9522-DBF9733165D4}" sibTransId="{3E3BB4CA-2763-334E-AB89-6B2916EA2FA8}"/>
    <dgm:cxn modelId="{373CE8A6-5EFC-B347-97CB-47D21A5AEA25}" type="presOf" srcId="{8B2D15B7-81C7-E945-B856-F28D3ECA40DA}" destId="{77D2D775-3CC9-DA4A-AF68-8BFA88B44DEC}" srcOrd="0" destOrd="4" presId="urn:microsoft.com/office/officeart/2005/8/layout/hList1"/>
    <dgm:cxn modelId="{452D73A8-2105-7440-B71D-EDAACACB752B}" type="presOf" srcId="{740B898A-3E8B-6047-B281-F352F0A0EF4D}" destId="{6DD10B21-1A04-A84F-96CB-5FDEB106EE4F}" srcOrd="0" destOrd="2" presId="urn:microsoft.com/office/officeart/2005/8/layout/hList1"/>
    <dgm:cxn modelId="{FD8272A9-DED2-4D46-B786-9B3511AC42A9}" type="presOf" srcId="{8E962547-2FFF-1347-B202-6B406F541A2B}" destId="{A3ACA3F1-B2A6-6B42-83A7-7C37CE2FDFFC}" srcOrd="0" destOrd="0" presId="urn:microsoft.com/office/officeart/2005/8/layout/hList1"/>
    <dgm:cxn modelId="{290CFFA9-79D8-EB48-B4C4-EBD48FACCC10}" type="presOf" srcId="{94B2C553-3395-3B44-A994-885289B38432}" destId="{91D894AD-2B3C-F54E-A7E4-995FF5D11011}" srcOrd="0" destOrd="0" presId="urn:microsoft.com/office/officeart/2005/8/layout/hList1"/>
    <dgm:cxn modelId="{1EFF01CE-DB22-B140-99EE-F3ABB69EF0C0}" type="presOf" srcId="{B875F773-B1E6-EF48-BF33-DDB11D8C128D}" destId="{77D2D775-3CC9-DA4A-AF68-8BFA88B44DEC}" srcOrd="0" destOrd="2" presId="urn:microsoft.com/office/officeart/2005/8/layout/hList1"/>
    <dgm:cxn modelId="{50E0C7E2-0DB2-D544-B529-41E8D3C33099}" type="presOf" srcId="{2F847980-2965-C347-A0C0-5F5B180F5524}" destId="{6B78E5A8-B447-B249-A497-DBB251265EEF}" srcOrd="0" destOrd="0" presId="urn:microsoft.com/office/officeart/2005/8/layout/hList1"/>
    <dgm:cxn modelId="{4DEA58FC-A13A-0749-BC37-D908B01C302B}" srcId="{94B2C553-3395-3B44-A994-885289B38432}" destId="{740B898A-3E8B-6047-B281-F352F0A0EF4D}" srcOrd="2" destOrd="0" parTransId="{7BC8F60B-F1FA-6F48-88E8-EF9A74300E08}" sibTransId="{E5BB5F72-215A-0F4E-AA6E-1E2EE12CBE8A}"/>
    <dgm:cxn modelId="{319E0219-5A0F-C94B-BC47-DF26C2579255}" type="presParOf" srcId="{6B78E5A8-B447-B249-A497-DBB251265EEF}" destId="{07D7CABE-03C0-6848-9327-255BFD4AB64F}" srcOrd="0" destOrd="0" presId="urn:microsoft.com/office/officeart/2005/8/layout/hList1"/>
    <dgm:cxn modelId="{DC8F32AD-FA15-0B42-A45A-5971BF7BCA10}" type="presParOf" srcId="{07D7CABE-03C0-6848-9327-255BFD4AB64F}" destId="{A3ACA3F1-B2A6-6B42-83A7-7C37CE2FDFFC}" srcOrd="0" destOrd="0" presId="urn:microsoft.com/office/officeart/2005/8/layout/hList1"/>
    <dgm:cxn modelId="{7F677FCC-1317-3F4C-B3EA-A027A9D4B70B}" type="presParOf" srcId="{07D7CABE-03C0-6848-9327-255BFD4AB64F}" destId="{77D2D775-3CC9-DA4A-AF68-8BFA88B44DEC}" srcOrd="1" destOrd="0" presId="urn:microsoft.com/office/officeart/2005/8/layout/hList1"/>
    <dgm:cxn modelId="{CF822065-B1AE-CE4E-BD37-33F3D4C61409}" type="presParOf" srcId="{6B78E5A8-B447-B249-A497-DBB251265EEF}" destId="{8EA8C0E9-72A7-C44B-A7C4-9A75F63CE19D}" srcOrd="1" destOrd="0" presId="urn:microsoft.com/office/officeart/2005/8/layout/hList1"/>
    <dgm:cxn modelId="{8BE6631E-8BB9-BC4B-B797-A9AD83A3527A}" type="presParOf" srcId="{6B78E5A8-B447-B249-A497-DBB251265EEF}" destId="{2D5FF18E-7460-9C47-95C0-CE6D8BA21D93}" srcOrd="2" destOrd="0" presId="urn:microsoft.com/office/officeart/2005/8/layout/hList1"/>
    <dgm:cxn modelId="{FD89760B-A2D4-834D-A2BF-ACF6DE38F3CB}" type="presParOf" srcId="{2D5FF18E-7460-9C47-95C0-CE6D8BA21D93}" destId="{91D894AD-2B3C-F54E-A7E4-995FF5D11011}" srcOrd="0" destOrd="0" presId="urn:microsoft.com/office/officeart/2005/8/layout/hList1"/>
    <dgm:cxn modelId="{5CB11C83-777E-9743-AB50-2848FA02EA81}" type="presParOf" srcId="{2D5FF18E-7460-9C47-95C0-CE6D8BA21D93}" destId="{6DD10B21-1A04-A84F-96CB-5FDEB106EE4F}" srcOrd="1" destOrd="0" presId="urn:microsoft.com/office/officeart/2005/8/layout/hList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6346E0-8645-9548-B081-BA6E18ECAF90}"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D82DAC9A-A4E5-604B-9CC0-098B1BFDF08C}">
      <dgm:prSet custT="1"/>
      <dgm:spPr>
        <a:noFill/>
        <a:ln w="50800" cmpd="dbl">
          <a:noFill/>
        </a:ln>
      </dgm:spPr>
      <dgm:t>
        <a:bodyPr/>
        <a:lstStyle/>
        <a:p>
          <a:pPr>
            <a:buNone/>
          </a:pPr>
          <a:r>
            <a:rPr lang="en-CA" sz="1600" b="1" u="none" dirty="0">
              <a:solidFill>
                <a:srgbClr val="404140"/>
              </a:solidFill>
              <a:highlight>
                <a:srgbClr val="EFA92C"/>
              </a:highlight>
              <a:latin typeface="Gotham Medium" pitchFamily="2" charset="0"/>
              <a:cs typeface="Gotham Medium" pitchFamily="2" charset="0"/>
            </a:rPr>
            <a:t>VIEWS</a:t>
          </a:r>
        </a:p>
      </dgm:t>
    </dgm:pt>
    <dgm:pt modelId="{D82D5121-9B8B-624B-9A00-D843AD1EDF57}" type="parTrans" cxnId="{E9858A9B-1C66-D54D-9099-ECCCB33F89A5}">
      <dgm:prSet/>
      <dgm:spPr/>
      <dgm:t>
        <a:bodyPr/>
        <a:lstStyle/>
        <a:p>
          <a:endParaRPr lang="en-US" sz="1600">
            <a:solidFill>
              <a:srgbClr val="404140"/>
            </a:solidFill>
            <a:latin typeface="Gotham Medium" pitchFamily="2" charset="0"/>
            <a:cs typeface="Gotham Medium" pitchFamily="2" charset="0"/>
          </a:endParaRPr>
        </a:p>
      </dgm:t>
    </dgm:pt>
    <dgm:pt modelId="{BA0A3DEA-2C13-B546-9759-B5E7A06398CB}" type="sibTrans" cxnId="{E9858A9B-1C66-D54D-9099-ECCCB33F89A5}">
      <dgm:prSet/>
      <dgm:spPr/>
      <dgm:t>
        <a:bodyPr/>
        <a:lstStyle/>
        <a:p>
          <a:endParaRPr lang="en-US" sz="1600">
            <a:solidFill>
              <a:srgbClr val="404140"/>
            </a:solidFill>
            <a:latin typeface="Gotham Medium" pitchFamily="2" charset="0"/>
            <a:cs typeface="Gotham Medium" pitchFamily="2" charset="0"/>
          </a:endParaRPr>
        </a:p>
      </dgm:t>
    </dgm:pt>
    <dgm:pt modelId="{9D9A26A2-B782-4D47-914C-46FE73C74ECE}">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Likes, upvotes or replies the video got.</a:t>
          </a:r>
          <a:endParaRPr lang="en-CA" sz="1600" dirty="0">
            <a:solidFill>
              <a:srgbClr val="404140"/>
            </a:solidFill>
            <a:latin typeface="Gotham Medium" pitchFamily="2" charset="0"/>
            <a:cs typeface="Gotham Medium" pitchFamily="2" charset="0"/>
          </a:endParaRPr>
        </a:p>
      </dgm:t>
    </dgm:pt>
    <dgm:pt modelId="{61668BEC-E0A5-C441-A582-A1B9C4D6A6C4}" type="parTrans" cxnId="{77FA0176-3F86-1541-9F5C-8E9FF156AB05}">
      <dgm:prSet/>
      <dgm:spPr/>
      <dgm:t>
        <a:bodyPr/>
        <a:lstStyle/>
        <a:p>
          <a:endParaRPr lang="en-US" sz="1600">
            <a:solidFill>
              <a:srgbClr val="404140"/>
            </a:solidFill>
            <a:latin typeface="Gotham Medium" pitchFamily="2" charset="0"/>
            <a:cs typeface="Gotham Medium" pitchFamily="2" charset="0"/>
          </a:endParaRPr>
        </a:p>
      </dgm:t>
    </dgm:pt>
    <dgm:pt modelId="{0A33FDE0-F79F-584D-A7A5-26D976AA3286}" type="sibTrans" cxnId="{77FA0176-3F86-1541-9F5C-8E9FF156AB05}">
      <dgm:prSet/>
      <dgm:spPr/>
      <dgm:t>
        <a:bodyPr/>
        <a:lstStyle/>
        <a:p>
          <a:endParaRPr lang="en-US" sz="1600">
            <a:solidFill>
              <a:srgbClr val="404140"/>
            </a:solidFill>
            <a:latin typeface="Gotham Medium" pitchFamily="2" charset="0"/>
            <a:cs typeface="Gotham Medium" pitchFamily="2" charset="0"/>
          </a:endParaRPr>
        </a:p>
      </dgm:t>
    </dgm:pt>
    <dgm:pt modelId="{98535A8A-622C-A042-B3CD-B5E406CB1C86}">
      <dgm:prSet custT="1"/>
      <dgm:spPr>
        <a:noFill/>
        <a:ln w="22225" cap="rnd" cmpd="dbl">
          <a:noFill/>
        </a:ln>
      </dgm:spPr>
      <dgm:t>
        <a:bodyPr/>
        <a:lstStyle/>
        <a:p>
          <a:r>
            <a:rPr lang="en-CA" sz="1600" b="1" dirty="0">
              <a:solidFill>
                <a:srgbClr val="404140"/>
              </a:solidFill>
              <a:highlight>
                <a:srgbClr val="EFA92C"/>
              </a:highlight>
              <a:latin typeface="Gotham Medium" pitchFamily="2" charset="0"/>
              <a:cs typeface="Gotham Medium" pitchFamily="2" charset="0"/>
            </a:rPr>
            <a:t>LIKES</a:t>
          </a:r>
        </a:p>
      </dgm:t>
    </dgm:pt>
    <dgm:pt modelId="{BD513FAA-962B-224F-B78A-3F979C4A72AB}" type="parTrans" cxnId="{68E08FAF-ED98-AE43-B07F-1F052657D9A3}">
      <dgm:prSet/>
      <dgm:spPr/>
      <dgm:t>
        <a:bodyPr/>
        <a:lstStyle/>
        <a:p>
          <a:endParaRPr lang="en-US" sz="1600">
            <a:solidFill>
              <a:srgbClr val="404140"/>
            </a:solidFill>
            <a:latin typeface="Gotham Medium" pitchFamily="2" charset="0"/>
            <a:cs typeface="Gotham Medium" pitchFamily="2" charset="0"/>
          </a:endParaRPr>
        </a:p>
      </dgm:t>
    </dgm:pt>
    <dgm:pt modelId="{39B26392-2EA4-EC42-A7C4-000B390788A3}" type="sibTrans" cxnId="{68E08FAF-ED98-AE43-B07F-1F052657D9A3}">
      <dgm:prSet/>
      <dgm:spPr/>
      <dgm:t>
        <a:bodyPr/>
        <a:lstStyle/>
        <a:p>
          <a:endParaRPr lang="en-US" sz="1600">
            <a:solidFill>
              <a:srgbClr val="404140"/>
            </a:solidFill>
            <a:latin typeface="Gotham Medium" pitchFamily="2" charset="0"/>
            <a:cs typeface="Gotham Medium" pitchFamily="2" charset="0"/>
          </a:endParaRPr>
        </a:p>
      </dgm:t>
    </dgm:pt>
    <dgm:pt modelId="{676355B3-F17E-6740-8BAE-9B4530C15FDF}">
      <dgm:prSet custT="1"/>
      <dgm:spPr>
        <a:noFill/>
        <a:ln w="22225" cap="rnd" cmpd="dbl">
          <a:noFill/>
        </a:ln>
      </dgm:spPr>
      <dgm:t>
        <a:bodyPr/>
        <a:lstStyle/>
        <a:p>
          <a:pPr>
            <a:buClrTx/>
            <a:buSzTx/>
            <a:buFontTx/>
            <a:buNone/>
          </a:pPr>
          <a:r>
            <a:rPr lang="en-CA" sz="1600" b="1" dirty="0">
              <a:solidFill>
                <a:srgbClr val="404140"/>
              </a:solidFill>
              <a:highlight>
                <a:srgbClr val="EFA92C"/>
              </a:highlight>
              <a:latin typeface="Gotham Medium" pitchFamily="2" charset="0"/>
              <a:cs typeface="Gotham Medium" pitchFamily="2" charset="0"/>
            </a:rPr>
            <a:t>LINKS</a:t>
          </a:r>
        </a:p>
      </dgm:t>
    </dgm:pt>
    <dgm:pt modelId="{A0F125C4-BF01-3741-9982-A4834EFEF82C}" type="parTrans" cxnId="{3254CD74-C7B9-7741-871C-D5E08971F065}">
      <dgm:prSet/>
      <dgm:spPr/>
      <dgm:t>
        <a:bodyPr/>
        <a:lstStyle/>
        <a:p>
          <a:endParaRPr lang="en-US" sz="1600">
            <a:solidFill>
              <a:srgbClr val="404140"/>
            </a:solidFill>
            <a:latin typeface="Gotham Medium" pitchFamily="2" charset="0"/>
            <a:cs typeface="Gotham Medium" pitchFamily="2" charset="0"/>
          </a:endParaRPr>
        </a:p>
      </dgm:t>
    </dgm:pt>
    <dgm:pt modelId="{3547E06E-DADA-B94F-BCED-1FEC95348412}" type="sibTrans" cxnId="{3254CD74-C7B9-7741-871C-D5E08971F065}">
      <dgm:prSet/>
      <dgm:spPr/>
      <dgm:t>
        <a:bodyPr/>
        <a:lstStyle/>
        <a:p>
          <a:endParaRPr lang="en-US" sz="1600">
            <a:solidFill>
              <a:srgbClr val="404140"/>
            </a:solidFill>
            <a:latin typeface="Gotham Medium" pitchFamily="2" charset="0"/>
            <a:cs typeface="Gotham Medium" pitchFamily="2" charset="0"/>
          </a:endParaRPr>
        </a:p>
      </dgm:t>
    </dgm:pt>
    <dgm:pt modelId="{543549C9-FDBD-D043-A953-2392A23EDF65}">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people shared the video with friends.</a:t>
          </a:r>
          <a:endParaRPr lang="en-CA" sz="1600" dirty="0">
            <a:solidFill>
              <a:srgbClr val="404140"/>
            </a:solidFill>
            <a:latin typeface="Gotham Medium" pitchFamily="2" charset="0"/>
            <a:cs typeface="Gotham Medium" pitchFamily="2" charset="0"/>
          </a:endParaRPr>
        </a:p>
      </dgm:t>
    </dgm:pt>
    <dgm:pt modelId="{2106E92D-1568-B14C-AEBF-172E5E15DACF}" type="parTrans" cxnId="{33A81555-0DFD-CD4F-86D6-986F658BE8B8}">
      <dgm:prSet/>
      <dgm:spPr/>
      <dgm:t>
        <a:bodyPr/>
        <a:lstStyle/>
        <a:p>
          <a:endParaRPr lang="en-US" sz="1600">
            <a:solidFill>
              <a:srgbClr val="404140"/>
            </a:solidFill>
            <a:latin typeface="Gotham Medium" pitchFamily="2" charset="0"/>
            <a:cs typeface="Gotham Medium" pitchFamily="2" charset="0"/>
          </a:endParaRPr>
        </a:p>
      </dgm:t>
    </dgm:pt>
    <dgm:pt modelId="{18C9E309-460B-4C4D-B3E1-410E93AE0B40}" type="sibTrans" cxnId="{33A81555-0DFD-CD4F-86D6-986F658BE8B8}">
      <dgm:prSet/>
      <dgm:spPr/>
      <dgm:t>
        <a:bodyPr/>
        <a:lstStyle/>
        <a:p>
          <a:endParaRPr lang="en-US" sz="1600">
            <a:solidFill>
              <a:srgbClr val="404140"/>
            </a:solidFill>
            <a:latin typeface="Gotham Medium" pitchFamily="2" charset="0"/>
            <a:cs typeface="Gotham Medium" pitchFamily="2" charset="0"/>
          </a:endParaRPr>
        </a:p>
      </dgm:t>
    </dgm:pt>
    <dgm:pt modelId="{3150304C-1228-F84A-9096-3B8870F6DB1F}">
      <dgm:prSet custT="1"/>
      <dgm:spPr>
        <a:noFill/>
        <a:ln w="22225" cap="rnd" cmpd="dbl">
          <a:noFill/>
        </a:ln>
      </dgm:spPr>
      <dgm:t>
        <a:bodyPr/>
        <a:lstStyle/>
        <a:p>
          <a:pPr>
            <a:buClrTx/>
            <a:buSzTx/>
            <a:buFontTx/>
            <a:buNone/>
          </a:pPr>
          <a:r>
            <a:rPr lang="en-CA" sz="1600" b="1" dirty="0">
              <a:solidFill>
                <a:srgbClr val="404140"/>
              </a:solidFill>
              <a:highlight>
                <a:srgbClr val="EFA92C"/>
              </a:highlight>
              <a:latin typeface="Gotham Medium" pitchFamily="2" charset="0"/>
              <a:cs typeface="Gotham Medium" pitchFamily="2" charset="0"/>
            </a:rPr>
            <a:t>FRESHNESS</a:t>
          </a:r>
        </a:p>
      </dgm:t>
    </dgm:pt>
    <dgm:pt modelId="{0841E86A-AE73-9D42-A19D-C24B822448D3}" type="parTrans" cxnId="{827E174A-76C1-324E-A1F7-C8B8083232F6}">
      <dgm:prSet/>
      <dgm:spPr/>
      <dgm:t>
        <a:bodyPr/>
        <a:lstStyle/>
        <a:p>
          <a:endParaRPr lang="en-US" sz="1600">
            <a:solidFill>
              <a:srgbClr val="404140"/>
            </a:solidFill>
            <a:latin typeface="Gotham Medium" pitchFamily="2" charset="0"/>
            <a:cs typeface="Gotham Medium" pitchFamily="2" charset="0"/>
          </a:endParaRPr>
        </a:p>
      </dgm:t>
    </dgm:pt>
    <dgm:pt modelId="{9663380A-CB79-5D40-AADF-E31A9240D3B4}" type="sibTrans" cxnId="{827E174A-76C1-324E-A1F7-C8B8083232F6}">
      <dgm:prSet/>
      <dgm:spPr/>
      <dgm:t>
        <a:bodyPr/>
        <a:lstStyle/>
        <a:p>
          <a:endParaRPr lang="en-US" sz="1600">
            <a:solidFill>
              <a:srgbClr val="404140"/>
            </a:solidFill>
            <a:latin typeface="Gotham Medium" pitchFamily="2" charset="0"/>
            <a:cs typeface="Gotham Medium" pitchFamily="2" charset="0"/>
          </a:endParaRPr>
        </a:p>
      </dgm:t>
    </dgm:pt>
    <dgm:pt modelId="{BB559476-112A-9D4B-A83B-C2DA5696461B}">
      <dgm:prSet custT="1"/>
      <dgm:spPr>
        <a:noFill/>
        <a:ln w="22225" cap="rnd" cmpd="dbl">
          <a:noFill/>
        </a:ln>
      </dgm:spPr>
      <dgm:t>
        <a:bodyPr/>
        <a:lstStyle/>
        <a:p>
          <a:pPr>
            <a:buClrTx/>
            <a:buSzTx/>
            <a:buFontTx/>
            <a:buNone/>
          </a:pPr>
          <a:r>
            <a:rPr lang="en-CA" sz="1600" b="1" dirty="0">
              <a:solidFill>
                <a:srgbClr val="404140"/>
              </a:solidFill>
              <a:highlight>
                <a:srgbClr val="EFA92C"/>
              </a:highlight>
              <a:latin typeface="Gotham Medium" pitchFamily="2" charset="0"/>
              <a:cs typeface="Gotham Medium" pitchFamily="2" charset="0"/>
            </a:rPr>
            <a:t>SHARES</a:t>
          </a:r>
        </a:p>
      </dgm:t>
    </dgm:pt>
    <dgm:pt modelId="{9665203D-A8E2-434B-9100-96FD667C7DE9}" type="parTrans" cxnId="{EB2C147A-1698-2C44-898A-D45E37AB704A}">
      <dgm:prSet/>
      <dgm:spPr/>
      <dgm:t>
        <a:bodyPr/>
        <a:lstStyle/>
        <a:p>
          <a:endParaRPr lang="en-US" sz="1600">
            <a:solidFill>
              <a:srgbClr val="404140"/>
            </a:solidFill>
            <a:latin typeface="Gotham Medium" pitchFamily="2" charset="0"/>
            <a:cs typeface="Gotham Medium" pitchFamily="2" charset="0"/>
          </a:endParaRPr>
        </a:p>
      </dgm:t>
    </dgm:pt>
    <dgm:pt modelId="{86D3B3B5-97D8-EE44-BED2-1645AEBFA0A2}" type="sibTrans" cxnId="{EB2C147A-1698-2C44-898A-D45E37AB704A}">
      <dgm:prSet/>
      <dgm:spPr/>
      <dgm:t>
        <a:bodyPr/>
        <a:lstStyle/>
        <a:p>
          <a:endParaRPr lang="en-US" sz="1600">
            <a:solidFill>
              <a:srgbClr val="404140"/>
            </a:solidFill>
            <a:latin typeface="Gotham Medium" pitchFamily="2" charset="0"/>
            <a:cs typeface="Gotham Medium" pitchFamily="2" charset="0"/>
          </a:endParaRPr>
        </a:p>
      </dgm:t>
    </dgm:pt>
    <dgm:pt modelId="{9D5EB075-2194-6744-953D-9301D36CBDD4}">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popular the video has been in the recent past.</a:t>
          </a:r>
          <a:endParaRPr lang="en-CA" sz="1600" dirty="0">
            <a:solidFill>
              <a:srgbClr val="404140"/>
            </a:solidFill>
            <a:latin typeface="Gotham Medium" pitchFamily="2" charset="0"/>
            <a:cs typeface="Gotham Medium" pitchFamily="2" charset="0"/>
          </a:endParaRPr>
        </a:p>
      </dgm:t>
    </dgm:pt>
    <dgm:pt modelId="{C5281A99-19A1-6343-BD72-07EB0660555E}" type="parTrans" cxnId="{60FCD51E-DB2D-E645-AA06-CF18B85C76C7}">
      <dgm:prSet/>
      <dgm:spPr/>
      <dgm:t>
        <a:bodyPr/>
        <a:lstStyle/>
        <a:p>
          <a:endParaRPr lang="en-US" sz="1600">
            <a:solidFill>
              <a:srgbClr val="404140"/>
            </a:solidFill>
            <a:latin typeface="Gotham Medium" pitchFamily="2" charset="0"/>
            <a:cs typeface="Gotham Medium" pitchFamily="2" charset="0"/>
          </a:endParaRPr>
        </a:p>
      </dgm:t>
    </dgm:pt>
    <dgm:pt modelId="{FB0A7E67-39D4-2A42-9169-FABBF9FE6F88}" type="sibTrans" cxnId="{60FCD51E-DB2D-E645-AA06-CF18B85C76C7}">
      <dgm:prSet/>
      <dgm:spPr/>
      <dgm:t>
        <a:bodyPr/>
        <a:lstStyle/>
        <a:p>
          <a:endParaRPr lang="en-US" sz="1600">
            <a:solidFill>
              <a:srgbClr val="404140"/>
            </a:solidFill>
            <a:latin typeface="Gotham Medium" pitchFamily="2" charset="0"/>
            <a:cs typeface="Gotham Medium" pitchFamily="2" charset="0"/>
          </a:endParaRPr>
        </a:p>
      </dgm:t>
    </dgm:pt>
    <dgm:pt modelId="{605D39CC-AFA3-8147-B805-1E2984F6AEC0}">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people linked to the video from other sites.</a:t>
          </a:r>
          <a:endParaRPr lang="en-CA" sz="1600" dirty="0">
            <a:solidFill>
              <a:srgbClr val="404140"/>
            </a:solidFill>
            <a:latin typeface="Gotham Medium" pitchFamily="2" charset="0"/>
            <a:cs typeface="Gotham Medium" pitchFamily="2" charset="0"/>
          </a:endParaRPr>
        </a:p>
      </dgm:t>
    </dgm:pt>
    <dgm:pt modelId="{F04549E5-9DF0-1443-B53B-CE0DC9B1B260}" type="parTrans" cxnId="{A4666AB0-15F0-EE47-895D-992E80715470}">
      <dgm:prSet/>
      <dgm:spPr/>
      <dgm:t>
        <a:bodyPr/>
        <a:lstStyle/>
        <a:p>
          <a:endParaRPr lang="en-US" sz="1600">
            <a:solidFill>
              <a:srgbClr val="404140"/>
            </a:solidFill>
            <a:latin typeface="Gotham Medium" pitchFamily="2" charset="0"/>
            <a:cs typeface="Gotham Medium" pitchFamily="2" charset="0"/>
          </a:endParaRPr>
        </a:p>
      </dgm:t>
    </dgm:pt>
    <dgm:pt modelId="{E45A87A4-3835-4942-B8A1-1CADE3922387}" type="sibTrans" cxnId="{A4666AB0-15F0-EE47-895D-992E80715470}">
      <dgm:prSet/>
      <dgm:spPr/>
      <dgm:t>
        <a:bodyPr/>
        <a:lstStyle/>
        <a:p>
          <a:endParaRPr lang="en-US" sz="1600">
            <a:solidFill>
              <a:srgbClr val="404140"/>
            </a:solidFill>
            <a:latin typeface="Gotham Medium" pitchFamily="2" charset="0"/>
            <a:cs typeface="Gotham Medium" pitchFamily="2" charset="0"/>
          </a:endParaRPr>
        </a:p>
      </dgm:t>
    </dgm:pt>
    <dgm:pt modelId="{4189F295-A280-F447-B7B8-182D5FC40F31}">
      <dgm:prSet custT="1"/>
      <dgm:spPr>
        <a:noFill/>
        <a:ln w="22225" cap="rnd" cmpd="dbl">
          <a:noFill/>
        </a:ln>
      </dgm:spPr>
      <dgm:t>
        <a:bodyPr/>
        <a:lstStyle/>
        <a:p>
          <a:pPr>
            <a:buClrTx/>
            <a:buSzTx/>
            <a:buFontTx/>
            <a:buNone/>
          </a:pPr>
          <a:r>
            <a:rPr kumimoji="0" lang="en-CA" altLang="en-US" sz="1600" b="1" i="0" u="none" strike="noStrike" cap="none" normalizeH="0" baseline="0" dirty="0">
              <a:ln>
                <a:noFill/>
              </a:ln>
              <a:solidFill>
                <a:srgbClr val="404140"/>
              </a:solidFill>
              <a:effectLst/>
              <a:highlight>
                <a:srgbClr val="EFA92C"/>
              </a:highlight>
              <a:latin typeface="Gotham Medium" pitchFamily="2" charset="0"/>
              <a:ea typeface="Roboto" panose="02000000000000000000" pitchFamily="2" charset="0"/>
              <a:cs typeface="Gotham Medium" pitchFamily="2" charset="0"/>
            </a:rPr>
            <a:t>SUBSCRIBERS</a:t>
          </a:r>
          <a:endParaRPr lang="en-CA" sz="1600" dirty="0">
            <a:solidFill>
              <a:srgbClr val="404140"/>
            </a:solidFill>
            <a:highlight>
              <a:srgbClr val="EFA92C"/>
            </a:highlight>
            <a:latin typeface="Gotham Medium" pitchFamily="2" charset="0"/>
            <a:cs typeface="Gotham Medium" pitchFamily="2" charset="0"/>
          </a:endParaRPr>
        </a:p>
      </dgm:t>
    </dgm:pt>
    <dgm:pt modelId="{5785169F-CFDA-7C47-90F4-8BE166193BCD}" type="parTrans" cxnId="{DFECD9C9-7899-FB4F-B588-624D3EB207EB}">
      <dgm:prSet/>
      <dgm:spPr/>
      <dgm:t>
        <a:bodyPr/>
        <a:lstStyle/>
        <a:p>
          <a:endParaRPr lang="en-US" sz="1600">
            <a:solidFill>
              <a:srgbClr val="404140"/>
            </a:solidFill>
            <a:latin typeface="Gotham Medium" pitchFamily="2" charset="0"/>
            <a:cs typeface="Gotham Medium" pitchFamily="2" charset="0"/>
          </a:endParaRPr>
        </a:p>
      </dgm:t>
    </dgm:pt>
    <dgm:pt modelId="{C1266F0D-F8ED-E84D-ADDB-E2CDA65A1521}" type="sibTrans" cxnId="{DFECD9C9-7899-FB4F-B588-624D3EB207EB}">
      <dgm:prSet/>
      <dgm:spPr/>
      <dgm:t>
        <a:bodyPr/>
        <a:lstStyle/>
        <a:p>
          <a:endParaRPr lang="en-US" sz="1600">
            <a:solidFill>
              <a:srgbClr val="404140"/>
            </a:solidFill>
            <a:latin typeface="Gotham Medium" pitchFamily="2" charset="0"/>
            <a:cs typeface="Gotham Medium" pitchFamily="2" charset="0"/>
          </a:endParaRPr>
        </a:p>
      </dgm:t>
    </dgm:pt>
    <dgm:pt modelId="{6E101414-F70E-4747-B5B3-1A0131381C0E}">
      <dgm:prSet custT="1"/>
      <dgm:spPr>
        <a:noFill/>
        <a:ln w="50800" cmpd="dbl">
          <a:noFill/>
        </a:ln>
      </dgm:spPr>
      <dgm:t>
        <a:bodyPr/>
        <a:lstStyle/>
        <a:p>
          <a:pPr>
            <a:buNone/>
          </a:pPr>
          <a:r>
            <a:rPr lang="en-CA" sz="1600" b="0" i="0" baseline="0" dirty="0">
              <a:solidFill>
                <a:srgbClr val="404140"/>
              </a:solidFill>
              <a:latin typeface="Gotham Medium" pitchFamily="2" charset="0"/>
              <a:cs typeface="Gotham Medium" pitchFamily="2" charset="0"/>
            </a:rPr>
            <a:t>Sorts according to how many people have seen the video.</a:t>
          </a:r>
          <a:endParaRPr lang="en-CA" sz="1600" dirty="0">
            <a:solidFill>
              <a:srgbClr val="404140"/>
            </a:solidFill>
            <a:latin typeface="Gotham Medium" pitchFamily="2" charset="0"/>
            <a:cs typeface="Gotham Medium" pitchFamily="2" charset="0"/>
          </a:endParaRPr>
        </a:p>
      </dgm:t>
    </dgm:pt>
    <dgm:pt modelId="{DAFF6A84-4523-4149-8759-8C07780077BD}" type="sibTrans" cxnId="{3A048CE5-E16F-6D43-8870-ADD2EBF5BC47}">
      <dgm:prSet/>
      <dgm:spPr/>
      <dgm:t>
        <a:bodyPr/>
        <a:lstStyle/>
        <a:p>
          <a:endParaRPr lang="en-US" sz="1600">
            <a:solidFill>
              <a:srgbClr val="404140"/>
            </a:solidFill>
            <a:latin typeface="Gotham Medium" pitchFamily="2" charset="0"/>
            <a:cs typeface="Gotham Medium" pitchFamily="2" charset="0"/>
          </a:endParaRPr>
        </a:p>
      </dgm:t>
    </dgm:pt>
    <dgm:pt modelId="{712DF458-8FE9-1347-8A50-A1642A745173}" type="parTrans" cxnId="{3A048CE5-E16F-6D43-8870-ADD2EBF5BC47}">
      <dgm:prSet/>
      <dgm:spPr/>
      <dgm:t>
        <a:bodyPr/>
        <a:lstStyle/>
        <a:p>
          <a:endParaRPr lang="en-US" sz="1600">
            <a:solidFill>
              <a:srgbClr val="404140"/>
            </a:solidFill>
            <a:latin typeface="Gotham Medium" pitchFamily="2" charset="0"/>
            <a:cs typeface="Gotham Medium" pitchFamily="2" charset="0"/>
          </a:endParaRPr>
        </a:p>
      </dgm:t>
    </dgm:pt>
    <dgm:pt modelId="{3613EB2E-A014-5147-8EFD-506E66F14880}">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popular the video was across the internet.</a:t>
          </a:r>
          <a:endParaRPr lang="en-CA" sz="1600" dirty="0">
            <a:solidFill>
              <a:srgbClr val="404140"/>
            </a:solidFill>
            <a:latin typeface="Gotham Medium" pitchFamily="2" charset="0"/>
            <a:cs typeface="Gotham Medium" pitchFamily="2" charset="0"/>
          </a:endParaRPr>
        </a:p>
      </dgm:t>
    </dgm:pt>
    <dgm:pt modelId="{46AA8E00-0FA3-B841-9656-089E5B4BA8D0}" type="parTrans" cxnId="{C59C69F3-ABD8-8A43-B8AE-680A694A44F9}">
      <dgm:prSet/>
      <dgm:spPr/>
      <dgm:t>
        <a:bodyPr/>
        <a:lstStyle/>
        <a:p>
          <a:endParaRPr lang="en-US"/>
        </a:p>
      </dgm:t>
    </dgm:pt>
    <dgm:pt modelId="{7B572D25-CECE-294F-87FD-6F357FFB8290}" type="sibTrans" cxnId="{C59C69F3-ABD8-8A43-B8AE-680A694A44F9}">
      <dgm:prSet/>
      <dgm:spPr/>
      <dgm:t>
        <a:bodyPr/>
        <a:lstStyle/>
        <a:p>
          <a:endParaRPr lang="en-US"/>
        </a:p>
      </dgm:t>
    </dgm:pt>
    <dgm:pt modelId="{EDFB5BFE-6986-F14B-9778-DE12038D5A01}">
      <dgm:prSet custT="1"/>
      <dgm:spPr>
        <a:noFill/>
        <a:ln w="50800" cmpd="dbl">
          <a:noFill/>
        </a:ln>
      </dgm:spPr>
      <dgm:t>
        <a:bodyPr/>
        <a:lstStyle/>
        <a:p>
          <a:pPr>
            <a:buNone/>
          </a:pPr>
          <a:r>
            <a:rPr lang="en-CA" sz="1600" b="0" i="0" baseline="0" dirty="0">
              <a:solidFill>
                <a:srgbClr val="404140"/>
              </a:solidFill>
              <a:latin typeface="Gotham Medium" pitchFamily="2" charset="0"/>
              <a:cs typeface="Gotham Medium" pitchFamily="2" charset="0"/>
            </a:rPr>
            <a:t>It shows how popular a video is overall.</a:t>
          </a:r>
          <a:endParaRPr lang="en-CA" sz="1600" dirty="0">
            <a:solidFill>
              <a:srgbClr val="404140"/>
            </a:solidFill>
            <a:latin typeface="Gotham Medium" pitchFamily="2" charset="0"/>
            <a:cs typeface="Gotham Medium" pitchFamily="2" charset="0"/>
          </a:endParaRPr>
        </a:p>
      </dgm:t>
    </dgm:pt>
    <dgm:pt modelId="{93F6B11F-112C-9343-B097-A736661B3431}" type="sibTrans" cxnId="{3913C00E-839D-8C41-9B95-8C945EE32730}">
      <dgm:prSet/>
      <dgm:spPr/>
      <dgm:t>
        <a:bodyPr/>
        <a:lstStyle/>
        <a:p>
          <a:endParaRPr lang="en-US"/>
        </a:p>
      </dgm:t>
    </dgm:pt>
    <dgm:pt modelId="{C574C56E-6686-4B4A-861F-503F3A19BA4C}" type="parTrans" cxnId="{3913C00E-839D-8C41-9B95-8C945EE32730}">
      <dgm:prSet/>
      <dgm:spPr/>
      <dgm:t>
        <a:bodyPr/>
        <a:lstStyle/>
        <a:p>
          <a:endParaRPr lang="en-US"/>
        </a:p>
      </dgm:t>
    </dgm:pt>
    <dgm:pt modelId="{DF600FFA-51BC-0A4A-8D90-AF596E00FDD7}">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interested people were in the video.</a:t>
          </a:r>
          <a:endParaRPr lang="en-CA" sz="1600" dirty="0">
            <a:solidFill>
              <a:srgbClr val="404140"/>
            </a:solidFill>
            <a:latin typeface="Gotham Medium" pitchFamily="2" charset="0"/>
            <a:cs typeface="Gotham Medium" pitchFamily="2" charset="0"/>
          </a:endParaRPr>
        </a:p>
      </dgm:t>
    </dgm:pt>
    <dgm:pt modelId="{8D0CD79C-DA05-CE45-830A-DDFE2ED657CA}" type="parTrans" cxnId="{F7C3EF92-8452-C94F-A092-FD35531B55CF}">
      <dgm:prSet/>
      <dgm:spPr/>
      <dgm:t>
        <a:bodyPr/>
        <a:lstStyle/>
        <a:p>
          <a:endParaRPr lang="en-US"/>
        </a:p>
      </dgm:t>
    </dgm:pt>
    <dgm:pt modelId="{039883D2-591B-154D-BBDA-27BD2CD1CE42}" type="sibTrans" cxnId="{F7C3EF92-8452-C94F-A092-FD35531B55CF}">
      <dgm:prSet/>
      <dgm:spPr/>
      <dgm:t>
        <a:bodyPr/>
        <a:lstStyle/>
        <a:p>
          <a:endParaRPr lang="en-US"/>
        </a:p>
      </dgm:t>
    </dgm:pt>
    <dgm:pt modelId="{4EE444EE-4490-344E-8455-5CB3577D4E52}">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if a video is getting more popular.</a:t>
          </a:r>
          <a:endParaRPr lang="en-CA" sz="1600" dirty="0">
            <a:solidFill>
              <a:srgbClr val="404140"/>
            </a:solidFill>
            <a:latin typeface="Gotham Medium" pitchFamily="2" charset="0"/>
            <a:cs typeface="Gotham Medium" pitchFamily="2" charset="0"/>
          </a:endParaRPr>
        </a:p>
      </dgm:t>
    </dgm:pt>
    <dgm:pt modelId="{42002674-3573-1446-AB26-A2BDA2F54D8A}" type="sibTrans" cxnId="{C60852AF-7F0D-FF47-BFF8-ED75F4EFE9AF}">
      <dgm:prSet/>
      <dgm:spPr/>
      <dgm:t>
        <a:bodyPr/>
        <a:lstStyle/>
        <a:p>
          <a:endParaRPr lang="en-US"/>
        </a:p>
      </dgm:t>
    </dgm:pt>
    <dgm:pt modelId="{5762A8A5-D0A0-1F49-B1E9-DBD3D387FE0A}" type="parTrans" cxnId="{C60852AF-7F0D-FF47-BFF8-ED75F4EFE9AF}">
      <dgm:prSet/>
      <dgm:spPr/>
      <dgm:t>
        <a:bodyPr/>
        <a:lstStyle/>
        <a:p>
          <a:endParaRPr lang="en-US"/>
        </a:p>
      </dgm:t>
    </dgm:pt>
    <dgm:pt modelId="{7A488C75-49BC-C143-A7BD-440E5650AB3D}">
      <dgm:prSet custT="1"/>
      <dgm:spPr>
        <a:noFill/>
        <a:ln w="22225" cap="rnd" cmpd="dbl">
          <a:noFill/>
        </a:ln>
      </dgm:spPr>
      <dgm:t>
        <a:bodyPr/>
        <a:lstStyle/>
        <a:p>
          <a:pPr>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subscribers the video maker had.</a:t>
          </a:r>
          <a:endParaRPr lang="en-CA" sz="1600" dirty="0">
            <a:solidFill>
              <a:srgbClr val="404140"/>
            </a:solidFill>
            <a:latin typeface="Gotham Medium" pitchFamily="2" charset="0"/>
            <a:cs typeface="Gotham Medium" pitchFamily="2" charset="0"/>
          </a:endParaRPr>
        </a:p>
      </dgm:t>
    </dgm:pt>
    <dgm:pt modelId="{155E4105-C2AD-864F-AF89-DB62487D6CB8}" type="sibTrans" cxnId="{961A22F1-33D3-8142-B516-627B22086D02}">
      <dgm:prSet/>
      <dgm:spPr/>
      <dgm:t>
        <a:bodyPr/>
        <a:lstStyle/>
        <a:p>
          <a:endParaRPr lang="en-US" sz="1600">
            <a:solidFill>
              <a:srgbClr val="404140"/>
            </a:solidFill>
            <a:latin typeface="Gotham Medium" pitchFamily="2" charset="0"/>
            <a:cs typeface="Gotham Medium" pitchFamily="2" charset="0"/>
          </a:endParaRPr>
        </a:p>
      </dgm:t>
    </dgm:pt>
    <dgm:pt modelId="{4F1DA40E-7FF9-B24A-B063-7A09CA458719}" type="parTrans" cxnId="{961A22F1-33D3-8142-B516-627B22086D02}">
      <dgm:prSet/>
      <dgm:spPr/>
      <dgm:t>
        <a:bodyPr/>
        <a:lstStyle/>
        <a:p>
          <a:endParaRPr lang="en-US" sz="1600">
            <a:solidFill>
              <a:srgbClr val="404140"/>
            </a:solidFill>
            <a:latin typeface="Gotham Medium" pitchFamily="2" charset="0"/>
            <a:cs typeface="Gotham Medium" pitchFamily="2" charset="0"/>
          </a:endParaRPr>
        </a:p>
      </dgm:t>
    </dgm:pt>
    <dgm:pt modelId="{4B062A35-C894-9E4E-908E-0277CB458530}">
      <dgm:prSet custT="1"/>
      <dgm:spPr>
        <a:noFill/>
        <a:ln w="22225" cap="rnd" cmpd="dbl">
          <a:noFill/>
        </a:ln>
      </dgm:spPr>
      <dgm:t>
        <a:bodyPr/>
        <a:lstStyle/>
        <a:p>
          <a:pPr>
            <a:buClrTx/>
            <a:buSzTx/>
            <a:buFontTx/>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strongly people liked the video.</a:t>
          </a:r>
          <a:endParaRPr lang="en-CA" sz="1600" dirty="0">
            <a:solidFill>
              <a:srgbClr val="404140"/>
            </a:solidFill>
            <a:latin typeface="Gotham Medium" pitchFamily="2" charset="0"/>
            <a:cs typeface="Gotham Medium" pitchFamily="2" charset="0"/>
          </a:endParaRPr>
        </a:p>
      </dgm:t>
    </dgm:pt>
    <dgm:pt modelId="{F140211E-7D0B-134C-98F6-78CB86CEA8BB}" type="parTrans" cxnId="{B2D772A1-72DE-4E44-A4A5-3CDFA6164BD6}">
      <dgm:prSet/>
      <dgm:spPr/>
      <dgm:t>
        <a:bodyPr/>
        <a:lstStyle/>
        <a:p>
          <a:endParaRPr lang="en-US"/>
        </a:p>
      </dgm:t>
    </dgm:pt>
    <dgm:pt modelId="{B23DE035-0765-BC40-87B9-CFC5E53D2E38}" type="sibTrans" cxnId="{B2D772A1-72DE-4E44-A4A5-3CDFA6164BD6}">
      <dgm:prSet/>
      <dgm:spPr/>
      <dgm:t>
        <a:bodyPr/>
        <a:lstStyle/>
        <a:p>
          <a:endParaRPr lang="en-US"/>
        </a:p>
      </dgm:t>
    </dgm:pt>
    <dgm:pt modelId="{875494D5-C0BA-0447-BE29-3E6C857BD88C}">
      <dgm:prSet custT="1"/>
      <dgm:spPr>
        <a:noFill/>
        <a:ln w="22225" cap="rnd" cmpd="dbl">
          <a:noFill/>
        </a:ln>
      </dgm:spPr>
      <dgm:t>
        <a:bodyPr/>
        <a:lstStyle/>
        <a:p>
          <a:pPr>
            <a:buNone/>
          </a:pPr>
          <a:r>
            <a:rPr kumimoji="0" lang="en-CA" altLang="en-US" sz="1600" b="0" i="0" u="none" strike="noStrike"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many will see the video when it’s first released</a:t>
          </a:r>
          <a:endParaRPr lang="en-CA" sz="1600" dirty="0">
            <a:solidFill>
              <a:srgbClr val="404140"/>
            </a:solidFill>
            <a:latin typeface="Gotham Medium" pitchFamily="2" charset="0"/>
            <a:cs typeface="Gotham Medium" pitchFamily="2" charset="0"/>
          </a:endParaRPr>
        </a:p>
      </dgm:t>
    </dgm:pt>
    <dgm:pt modelId="{892A9394-362F-2E4C-94B0-FDC11FBCAD41}" type="parTrans" cxnId="{3DA77CA2-4C33-E140-96CD-4D4973D08A13}">
      <dgm:prSet/>
      <dgm:spPr/>
      <dgm:t>
        <a:bodyPr/>
        <a:lstStyle/>
        <a:p>
          <a:endParaRPr lang="en-US"/>
        </a:p>
      </dgm:t>
    </dgm:pt>
    <dgm:pt modelId="{D509E8C3-E22C-9340-BC25-1996A062B793}" type="sibTrans" cxnId="{3DA77CA2-4C33-E140-96CD-4D4973D08A13}">
      <dgm:prSet/>
      <dgm:spPr/>
      <dgm:t>
        <a:bodyPr/>
        <a:lstStyle/>
        <a:p>
          <a:endParaRPr lang="en-US"/>
        </a:p>
      </dgm:t>
    </dgm:pt>
    <dgm:pt modelId="{DEA26F98-359F-214E-ADF4-C01D2E0655A0}" type="pres">
      <dgm:prSet presAssocID="{C16346E0-8645-9548-B081-BA6E18ECAF90}" presName="linearFlow" presStyleCnt="0">
        <dgm:presLayoutVars>
          <dgm:dir/>
          <dgm:resizeHandles val="exact"/>
        </dgm:presLayoutVars>
      </dgm:prSet>
      <dgm:spPr/>
    </dgm:pt>
    <dgm:pt modelId="{3CFC22CC-3E49-C14E-983E-9519D6C6ED40}" type="pres">
      <dgm:prSet presAssocID="{D82DAC9A-A4E5-604B-9CC0-098B1BFDF08C}" presName="composite" presStyleCnt="0"/>
      <dgm:spPr/>
    </dgm:pt>
    <dgm:pt modelId="{DF538E9E-1D9F-2D48-B446-4B801937203E}" type="pres">
      <dgm:prSet presAssocID="{D82DAC9A-A4E5-604B-9CC0-098B1BFDF08C}" presName="imgShp" presStyleLbl="fgImgPlace1" presStyleIdx="0" presStyleCnt="6"/>
      <dgm:spPr>
        <a:noFill/>
        <a:ln>
          <a:noFill/>
        </a:ln>
        <a:effectLst>
          <a:glow rad="127000">
            <a:schemeClr val="accent1"/>
          </a:glow>
        </a:effectLst>
      </dgm:spPr>
    </dgm:pt>
    <dgm:pt modelId="{76CCD7EA-D136-4A49-97B4-E02149F575B9}" type="pres">
      <dgm:prSet presAssocID="{D82DAC9A-A4E5-604B-9CC0-098B1BFDF08C}" presName="txShp" presStyleLbl="node1" presStyleIdx="0" presStyleCnt="6">
        <dgm:presLayoutVars>
          <dgm:bulletEnabled val="1"/>
        </dgm:presLayoutVars>
      </dgm:prSet>
      <dgm:spPr/>
    </dgm:pt>
    <dgm:pt modelId="{7B94343E-600A-E149-9806-20641022A8C0}" type="pres">
      <dgm:prSet presAssocID="{BA0A3DEA-2C13-B546-9759-B5E7A06398CB}" presName="spacing" presStyleCnt="0"/>
      <dgm:spPr/>
    </dgm:pt>
    <dgm:pt modelId="{CD63F06B-A396-FD4B-804F-464999B32C94}" type="pres">
      <dgm:prSet presAssocID="{98535A8A-622C-A042-B3CD-B5E406CB1C86}" presName="composite" presStyleCnt="0"/>
      <dgm:spPr/>
    </dgm:pt>
    <dgm:pt modelId="{1B31699B-7036-EC48-87B1-0271E19F04F6}" type="pres">
      <dgm:prSet presAssocID="{98535A8A-622C-A042-B3CD-B5E406CB1C86}" presName="imgShp" presStyleLbl="fgImgPlace1" presStyleIdx="1" presStyleCnt="6" custScaleX="100170" custScaleY="115287"/>
      <dgm:spPr>
        <a:noFill/>
        <a:ln>
          <a:noFill/>
        </a:ln>
        <a:effectLst>
          <a:glow rad="127000">
            <a:schemeClr val="accent1"/>
          </a:glow>
        </a:effectLst>
      </dgm:spPr>
    </dgm:pt>
    <dgm:pt modelId="{A6E92AAB-C92C-CF48-9F10-7BAA70D7513F}" type="pres">
      <dgm:prSet presAssocID="{98535A8A-622C-A042-B3CD-B5E406CB1C86}" presName="txShp" presStyleLbl="node1" presStyleIdx="1" presStyleCnt="6">
        <dgm:presLayoutVars>
          <dgm:bulletEnabled val="1"/>
        </dgm:presLayoutVars>
      </dgm:prSet>
      <dgm:spPr/>
    </dgm:pt>
    <dgm:pt modelId="{D32B3272-5BBA-854A-86A0-D12B207C5E01}" type="pres">
      <dgm:prSet presAssocID="{39B26392-2EA4-EC42-A7C4-000B390788A3}" presName="spacing" presStyleCnt="0"/>
      <dgm:spPr/>
    </dgm:pt>
    <dgm:pt modelId="{84CDC6E0-B32B-2143-9103-9E4DDFCA1C94}" type="pres">
      <dgm:prSet presAssocID="{3150304C-1228-F84A-9096-3B8870F6DB1F}" presName="composite" presStyleCnt="0"/>
      <dgm:spPr/>
    </dgm:pt>
    <dgm:pt modelId="{4B592BD5-DA01-3A41-BE9F-343E65EFFEFC}" type="pres">
      <dgm:prSet presAssocID="{3150304C-1228-F84A-9096-3B8870F6DB1F}" presName="imgShp" presStyleLbl="fgImgPlace1" presStyleIdx="2" presStyleCnt="6" custScaleX="132765" custScaleY="83572"/>
      <dgm:spPr>
        <a:noFill/>
        <a:ln>
          <a:noFill/>
        </a:ln>
        <a:effectLst>
          <a:glow rad="127000">
            <a:schemeClr val="accent1"/>
          </a:glow>
        </a:effectLst>
      </dgm:spPr>
    </dgm:pt>
    <dgm:pt modelId="{15F142F6-69E6-984F-AC40-2B40C8896030}" type="pres">
      <dgm:prSet presAssocID="{3150304C-1228-F84A-9096-3B8870F6DB1F}" presName="txShp" presStyleLbl="node1" presStyleIdx="2" presStyleCnt="6" custLinFactNeighborX="-691">
        <dgm:presLayoutVars>
          <dgm:bulletEnabled val="1"/>
        </dgm:presLayoutVars>
      </dgm:prSet>
      <dgm:spPr/>
    </dgm:pt>
    <dgm:pt modelId="{E8BB9E2A-D3DA-4B43-8FE0-5A8079DC1CF6}" type="pres">
      <dgm:prSet presAssocID="{9663380A-CB79-5D40-AADF-E31A9240D3B4}" presName="spacing" presStyleCnt="0"/>
      <dgm:spPr/>
    </dgm:pt>
    <dgm:pt modelId="{15F8FFEE-0438-A249-B251-163D9F06C64B}" type="pres">
      <dgm:prSet presAssocID="{BB559476-112A-9D4B-A83B-C2DA5696461B}" presName="composite" presStyleCnt="0"/>
      <dgm:spPr/>
    </dgm:pt>
    <dgm:pt modelId="{9B37C99A-F59F-324A-85DB-CD27A8FBBA6C}" type="pres">
      <dgm:prSet presAssocID="{BB559476-112A-9D4B-A83B-C2DA5696461B}" presName="imgShp" presStyleLbl="fgImgPlace1" presStyleIdx="3" presStyleCnt="6"/>
      <dgm:spPr>
        <a:noFill/>
        <a:ln>
          <a:noFill/>
        </a:ln>
        <a:effectLst>
          <a:glow rad="127000">
            <a:schemeClr val="accent1"/>
          </a:glow>
        </a:effectLst>
      </dgm:spPr>
    </dgm:pt>
    <dgm:pt modelId="{624C07B9-4CDB-EC47-826E-3518ADAFED0C}" type="pres">
      <dgm:prSet presAssocID="{BB559476-112A-9D4B-A83B-C2DA5696461B}" presName="txShp" presStyleLbl="node1" presStyleIdx="3" presStyleCnt="6">
        <dgm:presLayoutVars>
          <dgm:bulletEnabled val="1"/>
        </dgm:presLayoutVars>
      </dgm:prSet>
      <dgm:spPr/>
    </dgm:pt>
    <dgm:pt modelId="{34E5124B-32B0-FC4D-9F3F-7C33996DE81D}" type="pres">
      <dgm:prSet presAssocID="{86D3B3B5-97D8-EE44-BED2-1645AEBFA0A2}" presName="spacing" presStyleCnt="0"/>
      <dgm:spPr/>
    </dgm:pt>
    <dgm:pt modelId="{E7493F09-F846-324D-874E-FC098F6B45A9}" type="pres">
      <dgm:prSet presAssocID="{676355B3-F17E-6740-8BAE-9B4530C15FDF}" presName="composite" presStyleCnt="0"/>
      <dgm:spPr/>
    </dgm:pt>
    <dgm:pt modelId="{85307365-5565-1B47-916B-368C594B11EB}" type="pres">
      <dgm:prSet presAssocID="{676355B3-F17E-6740-8BAE-9B4530C15FDF}" presName="imgShp" presStyleLbl="fgImgPlace1" presStyleIdx="4" presStyleCnt="6" custScaleX="82876" custScaleY="101153"/>
      <dgm:spPr>
        <a:noFill/>
        <a:ln>
          <a:noFill/>
        </a:ln>
        <a:effectLst>
          <a:glow rad="127000">
            <a:schemeClr val="accent1"/>
          </a:glow>
        </a:effectLst>
      </dgm:spPr>
    </dgm:pt>
    <dgm:pt modelId="{7911EEC8-D9DA-3142-826C-15C3D013421B}" type="pres">
      <dgm:prSet presAssocID="{676355B3-F17E-6740-8BAE-9B4530C15FDF}" presName="txShp" presStyleLbl="node1" presStyleIdx="4" presStyleCnt="6">
        <dgm:presLayoutVars>
          <dgm:bulletEnabled val="1"/>
        </dgm:presLayoutVars>
      </dgm:prSet>
      <dgm:spPr/>
    </dgm:pt>
    <dgm:pt modelId="{FF3336A3-81AE-CC48-A4D7-659AC7B4047C}" type="pres">
      <dgm:prSet presAssocID="{3547E06E-DADA-B94F-BCED-1FEC95348412}" presName="spacing" presStyleCnt="0"/>
      <dgm:spPr/>
    </dgm:pt>
    <dgm:pt modelId="{841D0091-DB0E-7E42-B613-B0B011065076}" type="pres">
      <dgm:prSet presAssocID="{4189F295-A280-F447-B7B8-182D5FC40F31}" presName="composite" presStyleCnt="0"/>
      <dgm:spPr/>
    </dgm:pt>
    <dgm:pt modelId="{487F510F-AA9B-244C-A9C7-12C91B3B1803}" type="pres">
      <dgm:prSet presAssocID="{4189F295-A280-F447-B7B8-182D5FC40F31}" presName="imgShp" presStyleLbl="fgImgPlace1" presStyleIdx="5" presStyleCnt="6"/>
      <dgm:spPr>
        <a:noFill/>
        <a:ln>
          <a:noFill/>
        </a:ln>
        <a:effectLst>
          <a:glow rad="127000">
            <a:schemeClr val="accent1"/>
          </a:glow>
        </a:effectLst>
      </dgm:spPr>
    </dgm:pt>
    <dgm:pt modelId="{AD568D4E-D4C1-474B-B477-E1DAD21C13B0}" type="pres">
      <dgm:prSet presAssocID="{4189F295-A280-F447-B7B8-182D5FC40F31}" presName="txShp" presStyleLbl="node1" presStyleIdx="5" presStyleCnt="6">
        <dgm:presLayoutVars>
          <dgm:bulletEnabled val="1"/>
        </dgm:presLayoutVars>
      </dgm:prSet>
      <dgm:spPr/>
    </dgm:pt>
  </dgm:ptLst>
  <dgm:cxnLst>
    <dgm:cxn modelId="{0E1CB600-B9E5-3541-B368-ECF49565D950}" type="presOf" srcId="{9D9A26A2-B782-4D47-914C-46FE73C74ECE}" destId="{A6E92AAB-C92C-CF48-9F10-7BAA70D7513F}" srcOrd="0" destOrd="1" presId="urn:microsoft.com/office/officeart/2005/8/layout/vList3"/>
    <dgm:cxn modelId="{3913C00E-839D-8C41-9B95-8C945EE32730}" srcId="{D82DAC9A-A4E5-604B-9CC0-098B1BFDF08C}" destId="{EDFB5BFE-6986-F14B-9778-DE12038D5A01}" srcOrd="1" destOrd="0" parTransId="{C574C56E-6686-4B4A-861F-503F3A19BA4C}" sibTransId="{93F6B11F-112C-9343-B097-A736661B3431}"/>
    <dgm:cxn modelId="{6AF2061A-0CAB-9C4F-8E3C-E5188195CBFC}" type="presOf" srcId="{4EE444EE-4490-344E-8455-5CB3577D4E52}" destId="{15F142F6-69E6-984F-AC40-2B40C8896030}" srcOrd="0" destOrd="2" presId="urn:microsoft.com/office/officeart/2005/8/layout/vList3"/>
    <dgm:cxn modelId="{60FCD51E-DB2D-E645-AA06-CF18B85C76C7}" srcId="{3150304C-1228-F84A-9096-3B8870F6DB1F}" destId="{9D5EB075-2194-6744-953D-9301D36CBDD4}" srcOrd="0" destOrd="0" parTransId="{C5281A99-19A1-6343-BD72-07EB0660555E}" sibTransId="{FB0A7E67-39D4-2A42-9169-FABBF9FE6F88}"/>
    <dgm:cxn modelId="{ED6A3F20-B99F-764F-9100-C06E423950AC}" type="presOf" srcId="{EDFB5BFE-6986-F14B-9778-DE12038D5A01}" destId="{76CCD7EA-D136-4A49-97B4-E02149F575B9}" srcOrd="0" destOrd="2" presId="urn:microsoft.com/office/officeart/2005/8/layout/vList3"/>
    <dgm:cxn modelId="{60262E21-0ECC-3B4F-9FDC-4B2CBEA8D51D}" type="presOf" srcId="{9D5EB075-2194-6744-953D-9301D36CBDD4}" destId="{15F142F6-69E6-984F-AC40-2B40C8896030}" srcOrd="0" destOrd="1" presId="urn:microsoft.com/office/officeart/2005/8/layout/vList3"/>
    <dgm:cxn modelId="{C2605B22-7887-E54D-A8A2-AEFB7F8AD413}" type="presOf" srcId="{676355B3-F17E-6740-8BAE-9B4530C15FDF}" destId="{7911EEC8-D9DA-3142-826C-15C3D013421B}" srcOrd="0" destOrd="0" presId="urn:microsoft.com/office/officeart/2005/8/layout/vList3"/>
    <dgm:cxn modelId="{F4281230-F8A4-7947-9444-BEB4D89DC222}" type="presOf" srcId="{DF600FFA-51BC-0A4A-8D90-AF596E00FDD7}" destId="{A6E92AAB-C92C-CF48-9F10-7BAA70D7513F}" srcOrd="0" destOrd="2" presId="urn:microsoft.com/office/officeart/2005/8/layout/vList3"/>
    <dgm:cxn modelId="{6CE2B041-08B6-A948-87F9-926A28AB93D2}" type="presOf" srcId="{4189F295-A280-F447-B7B8-182D5FC40F31}" destId="{AD568D4E-D4C1-474B-B477-E1DAD21C13B0}" srcOrd="0" destOrd="0" presId="urn:microsoft.com/office/officeart/2005/8/layout/vList3"/>
    <dgm:cxn modelId="{CB587268-8E87-8F42-B8DF-969D88F2C32A}" type="presOf" srcId="{3150304C-1228-F84A-9096-3B8870F6DB1F}" destId="{15F142F6-69E6-984F-AC40-2B40C8896030}" srcOrd="0" destOrd="0" presId="urn:microsoft.com/office/officeart/2005/8/layout/vList3"/>
    <dgm:cxn modelId="{827E174A-76C1-324E-A1F7-C8B8083232F6}" srcId="{C16346E0-8645-9548-B081-BA6E18ECAF90}" destId="{3150304C-1228-F84A-9096-3B8870F6DB1F}" srcOrd="2" destOrd="0" parTransId="{0841E86A-AE73-9D42-A19D-C24B822448D3}" sibTransId="{9663380A-CB79-5D40-AADF-E31A9240D3B4}"/>
    <dgm:cxn modelId="{880D134E-E640-1444-839E-FE60FC3008E9}" type="presOf" srcId="{4B062A35-C894-9E4E-908E-0277CB458530}" destId="{624C07B9-4CDB-EC47-826E-3518ADAFED0C}" srcOrd="0" destOrd="2" presId="urn:microsoft.com/office/officeart/2005/8/layout/vList3"/>
    <dgm:cxn modelId="{10173471-2AD7-EF4B-93B0-5605D5ACE674}" type="presOf" srcId="{BB559476-112A-9D4B-A83B-C2DA5696461B}" destId="{624C07B9-4CDB-EC47-826E-3518ADAFED0C}" srcOrd="0" destOrd="0" presId="urn:microsoft.com/office/officeart/2005/8/layout/vList3"/>
    <dgm:cxn modelId="{3254CD74-C7B9-7741-871C-D5E08971F065}" srcId="{C16346E0-8645-9548-B081-BA6E18ECAF90}" destId="{676355B3-F17E-6740-8BAE-9B4530C15FDF}" srcOrd="4" destOrd="0" parTransId="{A0F125C4-BF01-3741-9982-A4834EFEF82C}" sibTransId="{3547E06E-DADA-B94F-BCED-1FEC95348412}"/>
    <dgm:cxn modelId="{33A81555-0DFD-CD4F-86D6-986F658BE8B8}" srcId="{BB559476-112A-9D4B-A83B-C2DA5696461B}" destId="{543549C9-FDBD-D043-A953-2392A23EDF65}" srcOrd="0" destOrd="0" parTransId="{2106E92D-1568-B14C-AEBF-172E5E15DACF}" sibTransId="{18C9E309-460B-4C4D-B3E1-410E93AE0B40}"/>
    <dgm:cxn modelId="{77FA0176-3F86-1541-9F5C-8E9FF156AB05}" srcId="{98535A8A-622C-A042-B3CD-B5E406CB1C86}" destId="{9D9A26A2-B782-4D47-914C-46FE73C74ECE}" srcOrd="0" destOrd="0" parTransId="{61668BEC-E0A5-C441-A582-A1B9C4D6A6C4}" sibTransId="{0A33FDE0-F79F-584D-A7A5-26D976AA3286}"/>
    <dgm:cxn modelId="{EB2C147A-1698-2C44-898A-D45E37AB704A}" srcId="{C16346E0-8645-9548-B081-BA6E18ECAF90}" destId="{BB559476-112A-9D4B-A83B-C2DA5696461B}" srcOrd="3" destOrd="0" parTransId="{9665203D-A8E2-434B-9100-96FD667C7DE9}" sibTransId="{86D3B3B5-97D8-EE44-BED2-1645AEBFA0A2}"/>
    <dgm:cxn modelId="{D8999B87-7B5C-1949-A477-208B919C13CC}" type="presOf" srcId="{605D39CC-AFA3-8147-B805-1E2984F6AEC0}" destId="{7911EEC8-D9DA-3142-826C-15C3D013421B}" srcOrd="0" destOrd="1" presId="urn:microsoft.com/office/officeart/2005/8/layout/vList3"/>
    <dgm:cxn modelId="{F7C3EF92-8452-C94F-A092-FD35531B55CF}" srcId="{98535A8A-622C-A042-B3CD-B5E406CB1C86}" destId="{DF600FFA-51BC-0A4A-8D90-AF596E00FDD7}" srcOrd="1" destOrd="0" parTransId="{8D0CD79C-DA05-CE45-830A-DDFE2ED657CA}" sibTransId="{039883D2-591B-154D-BBDA-27BD2CD1CE42}"/>
    <dgm:cxn modelId="{E9858A9B-1C66-D54D-9099-ECCCB33F89A5}" srcId="{C16346E0-8645-9548-B081-BA6E18ECAF90}" destId="{D82DAC9A-A4E5-604B-9CC0-098B1BFDF08C}" srcOrd="0" destOrd="0" parTransId="{D82D5121-9B8B-624B-9A00-D843AD1EDF57}" sibTransId="{BA0A3DEA-2C13-B546-9759-B5E7A06398CB}"/>
    <dgm:cxn modelId="{C80D5F9D-44C6-6149-899D-28151EEC6E4B}" type="presOf" srcId="{C16346E0-8645-9548-B081-BA6E18ECAF90}" destId="{DEA26F98-359F-214E-ADF4-C01D2E0655A0}" srcOrd="0" destOrd="0" presId="urn:microsoft.com/office/officeart/2005/8/layout/vList3"/>
    <dgm:cxn modelId="{B2D772A1-72DE-4E44-A4A5-3CDFA6164BD6}" srcId="{BB559476-112A-9D4B-A83B-C2DA5696461B}" destId="{4B062A35-C894-9E4E-908E-0277CB458530}" srcOrd="1" destOrd="0" parTransId="{F140211E-7D0B-134C-98F6-78CB86CEA8BB}" sibTransId="{B23DE035-0765-BC40-87B9-CFC5E53D2E38}"/>
    <dgm:cxn modelId="{3DA77CA2-4C33-E140-96CD-4D4973D08A13}" srcId="{4189F295-A280-F447-B7B8-182D5FC40F31}" destId="{875494D5-C0BA-0447-BE29-3E6C857BD88C}" srcOrd="1" destOrd="0" parTransId="{892A9394-362F-2E4C-94B0-FDC11FBCAD41}" sibTransId="{D509E8C3-E22C-9340-BC25-1996A062B793}"/>
    <dgm:cxn modelId="{C60852AF-7F0D-FF47-BFF8-ED75F4EFE9AF}" srcId="{3150304C-1228-F84A-9096-3B8870F6DB1F}" destId="{4EE444EE-4490-344E-8455-5CB3577D4E52}" srcOrd="1" destOrd="0" parTransId="{5762A8A5-D0A0-1F49-B1E9-DBD3D387FE0A}" sibTransId="{42002674-3573-1446-AB26-A2BDA2F54D8A}"/>
    <dgm:cxn modelId="{68E08FAF-ED98-AE43-B07F-1F052657D9A3}" srcId="{C16346E0-8645-9548-B081-BA6E18ECAF90}" destId="{98535A8A-622C-A042-B3CD-B5E406CB1C86}" srcOrd="1" destOrd="0" parTransId="{BD513FAA-962B-224F-B78A-3F979C4A72AB}" sibTransId="{39B26392-2EA4-EC42-A7C4-000B390788A3}"/>
    <dgm:cxn modelId="{A4666AB0-15F0-EE47-895D-992E80715470}" srcId="{676355B3-F17E-6740-8BAE-9B4530C15FDF}" destId="{605D39CC-AFA3-8147-B805-1E2984F6AEC0}" srcOrd="0" destOrd="0" parTransId="{F04549E5-9DF0-1443-B53B-CE0DC9B1B260}" sibTransId="{E45A87A4-3835-4942-B8A1-1CADE3922387}"/>
    <dgm:cxn modelId="{019787B4-D063-3241-88DD-CB29F5DF0FD0}" type="presOf" srcId="{7A488C75-49BC-C143-A7BD-440E5650AB3D}" destId="{AD568D4E-D4C1-474B-B477-E1DAD21C13B0}" srcOrd="0" destOrd="1" presId="urn:microsoft.com/office/officeart/2005/8/layout/vList3"/>
    <dgm:cxn modelId="{5C0730C5-82F0-0E4A-A061-D20399930628}" type="presOf" srcId="{98535A8A-622C-A042-B3CD-B5E406CB1C86}" destId="{A6E92AAB-C92C-CF48-9F10-7BAA70D7513F}" srcOrd="0" destOrd="0" presId="urn:microsoft.com/office/officeart/2005/8/layout/vList3"/>
    <dgm:cxn modelId="{DFECD9C9-7899-FB4F-B588-624D3EB207EB}" srcId="{C16346E0-8645-9548-B081-BA6E18ECAF90}" destId="{4189F295-A280-F447-B7B8-182D5FC40F31}" srcOrd="5" destOrd="0" parTransId="{5785169F-CFDA-7C47-90F4-8BE166193BCD}" sibTransId="{C1266F0D-F8ED-E84D-ADDB-E2CDA65A1521}"/>
    <dgm:cxn modelId="{98E5F9D2-4800-BF49-BCD7-C2105EBD08BE}" type="presOf" srcId="{543549C9-FDBD-D043-A953-2392A23EDF65}" destId="{624C07B9-4CDB-EC47-826E-3518ADAFED0C}" srcOrd="0" destOrd="1" presId="urn:microsoft.com/office/officeart/2005/8/layout/vList3"/>
    <dgm:cxn modelId="{727EB2DE-2DB7-0344-BEB8-C75F817B1CB1}" type="presOf" srcId="{875494D5-C0BA-0447-BE29-3E6C857BD88C}" destId="{AD568D4E-D4C1-474B-B477-E1DAD21C13B0}" srcOrd="0" destOrd="2" presId="urn:microsoft.com/office/officeart/2005/8/layout/vList3"/>
    <dgm:cxn modelId="{EB8547E4-0678-2C4A-8729-25E0D328AB84}" type="presOf" srcId="{3613EB2E-A014-5147-8EFD-506E66F14880}" destId="{7911EEC8-D9DA-3142-826C-15C3D013421B}" srcOrd="0" destOrd="2" presId="urn:microsoft.com/office/officeart/2005/8/layout/vList3"/>
    <dgm:cxn modelId="{3A048CE5-E16F-6D43-8870-ADD2EBF5BC47}" srcId="{D82DAC9A-A4E5-604B-9CC0-098B1BFDF08C}" destId="{6E101414-F70E-4747-B5B3-1A0131381C0E}" srcOrd="0" destOrd="0" parTransId="{712DF458-8FE9-1347-8A50-A1642A745173}" sibTransId="{DAFF6A84-4523-4149-8759-8C07780077BD}"/>
    <dgm:cxn modelId="{961A22F1-33D3-8142-B516-627B22086D02}" srcId="{4189F295-A280-F447-B7B8-182D5FC40F31}" destId="{7A488C75-49BC-C143-A7BD-440E5650AB3D}" srcOrd="0" destOrd="0" parTransId="{4F1DA40E-7FF9-B24A-B063-7A09CA458719}" sibTransId="{155E4105-C2AD-864F-AF89-DB62487D6CB8}"/>
    <dgm:cxn modelId="{C59C69F3-ABD8-8A43-B8AE-680A694A44F9}" srcId="{676355B3-F17E-6740-8BAE-9B4530C15FDF}" destId="{3613EB2E-A014-5147-8EFD-506E66F14880}" srcOrd="1" destOrd="0" parTransId="{46AA8E00-0FA3-B841-9656-089E5B4BA8D0}" sibTransId="{7B572D25-CECE-294F-87FD-6F357FFB8290}"/>
    <dgm:cxn modelId="{645999F8-4D59-0849-B61B-25019A9E2D82}" type="presOf" srcId="{D82DAC9A-A4E5-604B-9CC0-098B1BFDF08C}" destId="{76CCD7EA-D136-4A49-97B4-E02149F575B9}" srcOrd="0" destOrd="0" presId="urn:microsoft.com/office/officeart/2005/8/layout/vList3"/>
    <dgm:cxn modelId="{8260B2FE-17FF-034B-9B32-B0796CB2FF09}" type="presOf" srcId="{6E101414-F70E-4747-B5B3-1A0131381C0E}" destId="{76CCD7EA-D136-4A49-97B4-E02149F575B9}" srcOrd="0" destOrd="1" presId="urn:microsoft.com/office/officeart/2005/8/layout/vList3"/>
    <dgm:cxn modelId="{F491DA98-422C-B14D-9A6F-DC90D93899E5}" type="presParOf" srcId="{DEA26F98-359F-214E-ADF4-C01D2E0655A0}" destId="{3CFC22CC-3E49-C14E-983E-9519D6C6ED40}" srcOrd="0" destOrd="0" presId="urn:microsoft.com/office/officeart/2005/8/layout/vList3"/>
    <dgm:cxn modelId="{C7584C5B-38E5-B040-ABDC-9A34EFBB7AEB}" type="presParOf" srcId="{3CFC22CC-3E49-C14E-983E-9519D6C6ED40}" destId="{DF538E9E-1D9F-2D48-B446-4B801937203E}" srcOrd="0" destOrd="0" presId="urn:microsoft.com/office/officeart/2005/8/layout/vList3"/>
    <dgm:cxn modelId="{9C7E558E-9116-5C4C-8D06-43E0BCE8AAA7}" type="presParOf" srcId="{3CFC22CC-3E49-C14E-983E-9519D6C6ED40}" destId="{76CCD7EA-D136-4A49-97B4-E02149F575B9}" srcOrd="1" destOrd="0" presId="urn:microsoft.com/office/officeart/2005/8/layout/vList3"/>
    <dgm:cxn modelId="{66CEB87C-DB6D-2849-BD8E-E4B6FFEF52CE}" type="presParOf" srcId="{DEA26F98-359F-214E-ADF4-C01D2E0655A0}" destId="{7B94343E-600A-E149-9806-20641022A8C0}" srcOrd="1" destOrd="0" presId="urn:microsoft.com/office/officeart/2005/8/layout/vList3"/>
    <dgm:cxn modelId="{6C4D8F35-5639-E34D-89FE-BD93718A02CE}" type="presParOf" srcId="{DEA26F98-359F-214E-ADF4-C01D2E0655A0}" destId="{CD63F06B-A396-FD4B-804F-464999B32C94}" srcOrd="2" destOrd="0" presId="urn:microsoft.com/office/officeart/2005/8/layout/vList3"/>
    <dgm:cxn modelId="{4AB3D6ED-DA27-4B42-98C0-B7101955FDA6}" type="presParOf" srcId="{CD63F06B-A396-FD4B-804F-464999B32C94}" destId="{1B31699B-7036-EC48-87B1-0271E19F04F6}" srcOrd="0" destOrd="0" presId="urn:microsoft.com/office/officeart/2005/8/layout/vList3"/>
    <dgm:cxn modelId="{F28A29DC-8239-E648-8E2D-F62173A4A83C}" type="presParOf" srcId="{CD63F06B-A396-FD4B-804F-464999B32C94}" destId="{A6E92AAB-C92C-CF48-9F10-7BAA70D7513F}" srcOrd="1" destOrd="0" presId="urn:microsoft.com/office/officeart/2005/8/layout/vList3"/>
    <dgm:cxn modelId="{C819DBE7-FC82-5F46-A4E1-373BBFB133C1}" type="presParOf" srcId="{DEA26F98-359F-214E-ADF4-C01D2E0655A0}" destId="{D32B3272-5BBA-854A-86A0-D12B207C5E01}" srcOrd="3" destOrd="0" presId="urn:microsoft.com/office/officeart/2005/8/layout/vList3"/>
    <dgm:cxn modelId="{3D1CFAAA-9205-3F4B-878B-5F447A787DCA}" type="presParOf" srcId="{DEA26F98-359F-214E-ADF4-C01D2E0655A0}" destId="{84CDC6E0-B32B-2143-9103-9E4DDFCA1C94}" srcOrd="4" destOrd="0" presId="urn:microsoft.com/office/officeart/2005/8/layout/vList3"/>
    <dgm:cxn modelId="{DAEE725B-47C2-514C-BA57-6BA095147A7A}" type="presParOf" srcId="{84CDC6E0-B32B-2143-9103-9E4DDFCA1C94}" destId="{4B592BD5-DA01-3A41-BE9F-343E65EFFEFC}" srcOrd="0" destOrd="0" presId="urn:microsoft.com/office/officeart/2005/8/layout/vList3"/>
    <dgm:cxn modelId="{2D1AE5FC-A4A9-774D-9846-8E1201B24201}" type="presParOf" srcId="{84CDC6E0-B32B-2143-9103-9E4DDFCA1C94}" destId="{15F142F6-69E6-984F-AC40-2B40C8896030}" srcOrd="1" destOrd="0" presId="urn:microsoft.com/office/officeart/2005/8/layout/vList3"/>
    <dgm:cxn modelId="{DD56BD27-C5F2-F847-B338-E7F088860743}" type="presParOf" srcId="{DEA26F98-359F-214E-ADF4-C01D2E0655A0}" destId="{E8BB9E2A-D3DA-4B43-8FE0-5A8079DC1CF6}" srcOrd="5" destOrd="0" presId="urn:microsoft.com/office/officeart/2005/8/layout/vList3"/>
    <dgm:cxn modelId="{BD228161-35C1-804C-99E7-693F8F4F566E}" type="presParOf" srcId="{DEA26F98-359F-214E-ADF4-C01D2E0655A0}" destId="{15F8FFEE-0438-A249-B251-163D9F06C64B}" srcOrd="6" destOrd="0" presId="urn:microsoft.com/office/officeart/2005/8/layout/vList3"/>
    <dgm:cxn modelId="{112933D0-3910-7546-8BC9-85F5609A666C}" type="presParOf" srcId="{15F8FFEE-0438-A249-B251-163D9F06C64B}" destId="{9B37C99A-F59F-324A-85DB-CD27A8FBBA6C}" srcOrd="0" destOrd="0" presId="urn:microsoft.com/office/officeart/2005/8/layout/vList3"/>
    <dgm:cxn modelId="{D0AA5052-431E-AD41-A605-1220E45047EC}" type="presParOf" srcId="{15F8FFEE-0438-A249-B251-163D9F06C64B}" destId="{624C07B9-4CDB-EC47-826E-3518ADAFED0C}" srcOrd="1" destOrd="0" presId="urn:microsoft.com/office/officeart/2005/8/layout/vList3"/>
    <dgm:cxn modelId="{8196DBAF-0F00-F044-88DC-30F644C816B3}" type="presParOf" srcId="{DEA26F98-359F-214E-ADF4-C01D2E0655A0}" destId="{34E5124B-32B0-FC4D-9F3F-7C33996DE81D}" srcOrd="7" destOrd="0" presId="urn:microsoft.com/office/officeart/2005/8/layout/vList3"/>
    <dgm:cxn modelId="{6E4FF941-E25E-F043-8ADD-464C43A71778}" type="presParOf" srcId="{DEA26F98-359F-214E-ADF4-C01D2E0655A0}" destId="{E7493F09-F846-324D-874E-FC098F6B45A9}" srcOrd="8" destOrd="0" presId="urn:microsoft.com/office/officeart/2005/8/layout/vList3"/>
    <dgm:cxn modelId="{ECBB6F91-CF4A-564D-9089-41AB0EBA346C}" type="presParOf" srcId="{E7493F09-F846-324D-874E-FC098F6B45A9}" destId="{85307365-5565-1B47-916B-368C594B11EB}" srcOrd="0" destOrd="0" presId="urn:microsoft.com/office/officeart/2005/8/layout/vList3"/>
    <dgm:cxn modelId="{DAEEB0EB-9DF4-064B-87B3-0D1014AD79AF}" type="presParOf" srcId="{E7493F09-F846-324D-874E-FC098F6B45A9}" destId="{7911EEC8-D9DA-3142-826C-15C3D013421B}" srcOrd="1" destOrd="0" presId="urn:microsoft.com/office/officeart/2005/8/layout/vList3"/>
    <dgm:cxn modelId="{870C436E-39B9-FD48-AFEC-6A00BDFE9BBD}" type="presParOf" srcId="{DEA26F98-359F-214E-ADF4-C01D2E0655A0}" destId="{FF3336A3-81AE-CC48-A4D7-659AC7B4047C}" srcOrd="9" destOrd="0" presId="urn:microsoft.com/office/officeart/2005/8/layout/vList3"/>
    <dgm:cxn modelId="{D4C4FD01-E070-DE49-A3B4-12F59E44CD94}" type="presParOf" srcId="{DEA26F98-359F-214E-ADF4-C01D2E0655A0}" destId="{841D0091-DB0E-7E42-B613-B0B011065076}" srcOrd="10" destOrd="0" presId="urn:microsoft.com/office/officeart/2005/8/layout/vList3"/>
    <dgm:cxn modelId="{C7EA3646-2E09-2341-B2AA-E71E1D0BEB8A}" type="presParOf" srcId="{841D0091-DB0E-7E42-B613-B0B011065076}" destId="{487F510F-AA9B-244C-A9C7-12C91B3B1803}" srcOrd="0" destOrd="0" presId="urn:microsoft.com/office/officeart/2005/8/layout/vList3"/>
    <dgm:cxn modelId="{47A99CA0-FB53-834D-BFFA-6C5EA4451D2D}" type="presParOf" srcId="{841D0091-DB0E-7E42-B613-B0B011065076}" destId="{AD568D4E-D4C1-474B-B477-E1DAD21C13B0}" srcOrd="1" destOrd="0" presId="urn:microsoft.com/office/officeart/2005/8/layout/vList3"/>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8275BC-419C-1C45-A15A-EACACD1824D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F5D2D399-4BAC-A744-9769-24CED840E34B}">
      <dgm:prSet custT="1"/>
      <dgm:spPr>
        <a:solidFill>
          <a:schemeClr val="bg1">
            <a:alpha val="43116"/>
          </a:schemeClr>
        </a:solidFill>
        <a:ln w="34925">
          <a:solidFill>
            <a:srgbClr val="EFA92C"/>
          </a:solidFill>
        </a:ln>
      </dgm:spPr>
      <dgm:t>
        <a:bodyPr/>
        <a:lstStyle/>
        <a:p>
          <a:r>
            <a:rPr lang="en-CA" sz="2000" b="0" i="0" baseline="0" dirty="0">
              <a:solidFill>
                <a:srgbClr val="404140"/>
              </a:solidFill>
              <a:latin typeface="Gotham Medium" pitchFamily="2" charset="0"/>
              <a:cs typeface="Gotham Medium" pitchFamily="2" charset="0"/>
            </a:rPr>
            <a:t>RECOMMEND</a:t>
          </a:r>
          <a:br>
            <a:rPr lang="en-CA" sz="1700" b="0" i="0" baseline="0" dirty="0"/>
          </a:br>
          <a:br>
            <a:rPr lang="en-CA" sz="1700" b="0" i="0" baseline="0" dirty="0"/>
          </a:br>
          <a:br>
            <a:rPr lang="en-CA" sz="1700" b="0" i="0" baseline="0" dirty="0"/>
          </a:br>
          <a:br>
            <a:rPr lang="en-CA" sz="1700" b="0" i="0" baseline="0" dirty="0"/>
          </a:br>
          <a:br>
            <a:rPr lang="en-CA" sz="1700" b="0" i="0" baseline="0" dirty="0"/>
          </a:br>
          <a:endParaRPr lang="en-CA" sz="1700" dirty="0"/>
        </a:p>
      </dgm:t>
    </dgm:pt>
    <dgm:pt modelId="{2DB1A4E4-0985-F541-A142-217DDF9A10E5}" type="parTrans" cxnId="{E30A6D15-C69C-A54E-A1CD-28AFAB0B3179}">
      <dgm:prSet/>
      <dgm:spPr/>
      <dgm:t>
        <a:bodyPr/>
        <a:lstStyle/>
        <a:p>
          <a:endParaRPr lang="en-US"/>
        </a:p>
      </dgm:t>
    </dgm:pt>
    <dgm:pt modelId="{F9D91699-BC9A-A34C-9167-2C2B7CDE8F83}" type="sibTrans" cxnId="{E30A6D15-C69C-A54E-A1CD-28AFAB0B3179}">
      <dgm:prSet/>
      <dgm:spPr>
        <a:solidFill>
          <a:srgbClr val="404140"/>
        </a:solidFill>
        <a:ln>
          <a:solidFill>
            <a:srgbClr val="EFA92C"/>
          </a:solidFill>
        </a:ln>
      </dgm:spPr>
      <dgm:t>
        <a:bodyPr/>
        <a:lstStyle/>
        <a:p>
          <a:endParaRPr lang="en-US"/>
        </a:p>
      </dgm:t>
    </dgm:pt>
    <dgm:pt modelId="{5293947B-F477-834F-BDE5-49C1BB95E0B4}">
      <dgm:prSet/>
      <dgm:spPr>
        <a:solidFill>
          <a:schemeClr val="bg1">
            <a:alpha val="43116"/>
          </a:schemeClr>
        </a:solidFill>
        <a:ln w="34925">
          <a:solidFill>
            <a:srgbClr val="EFA92C"/>
          </a:solidFill>
        </a:ln>
      </dgm:spPr>
      <dgm:t>
        <a:bodyPr/>
        <a:lstStyle/>
        <a:p>
          <a:r>
            <a:rPr lang="en-CA" b="0" i="0" dirty="0">
              <a:solidFill>
                <a:srgbClr val="404140"/>
              </a:solidFill>
              <a:latin typeface="Gotham Medium" pitchFamily="2" charset="0"/>
              <a:cs typeface="Gotham Medium" pitchFamily="2" charset="0"/>
            </a:rPr>
            <a:t>COLLECT</a:t>
          </a:r>
          <a:br>
            <a:rPr lang="en-CA" b="0" i="0" dirty="0">
              <a:solidFill>
                <a:srgbClr val="404140"/>
              </a:solidFill>
              <a:latin typeface="Gotham Medium" pitchFamily="2" charset="0"/>
              <a:cs typeface="Gotham Medium" pitchFamily="2" charset="0"/>
            </a:rPr>
          </a:br>
          <a:br>
            <a:rPr lang="en-CA" dirty="0"/>
          </a:br>
          <a:br>
            <a:rPr lang="en-CA" dirty="0"/>
          </a:br>
          <a:br>
            <a:rPr lang="en-CA" dirty="0"/>
          </a:br>
          <a:br>
            <a:rPr lang="en-CA" dirty="0"/>
          </a:br>
          <a:endParaRPr lang="en-CA" dirty="0"/>
        </a:p>
      </dgm:t>
    </dgm:pt>
    <dgm:pt modelId="{DB41E7B0-D18D-F54F-820C-E7DBBE501710}" type="parTrans" cxnId="{A7289EEE-B79A-9343-96F6-6DA5D5DEE5B5}">
      <dgm:prSet/>
      <dgm:spPr/>
      <dgm:t>
        <a:bodyPr/>
        <a:lstStyle/>
        <a:p>
          <a:endParaRPr lang="en-US"/>
        </a:p>
      </dgm:t>
    </dgm:pt>
    <dgm:pt modelId="{394883DE-6B21-2A40-AADB-F0C154BD236B}" type="sibTrans" cxnId="{A7289EEE-B79A-9343-96F6-6DA5D5DEE5B5}">
      <dgm:prSet/>
      <dgm:spPr>
        <a:solidFill>
          <a:srgbClr val="404140"/>
        </a:solidFill>
        <a:ln>
          <a:solidFill>
            <a:srgbClr val="EFA92C"/>
          </a:solidFill>
        </a:ln>
      </dgm:spPr>
      <dgm:t>
        <a:bodyPr/>
        <a:lstStyle/>
        <a:p>
          <a:endParaRPr lang="en-US"/>
        </a:p>
      </dgm:t>
    </dgm:pt>
    <dgm:pt modelId="{CEF27BC2-797E-4F4A-948E-29E44EED8FFA}">
      <dgm:prSet/>
      <dgm:spPr>
        <a:solidFill>
          <a:schemeClr val="bg1">
            <a:alpha val="43116"/>
          </a:schemeClr>
        </a:solidFill>
        <a:ln w="34925">
          <a:solidFill>
            <a:srgbClr val="EFA92C"/>
          </a:solidFill>
        </a:ln>
      </dgm:spPr>
      <dgm:t>
        <a:bodyPr/>
        <a:lstStyle/>
        <a:p>
          <a:r>
            <a:rPr lang="en-CA" b="0" i="0" dirty="0">
              <a:solidFill>
                <a:srgbClr val="404140"/>
              </a:solidFill>
              <a:latin typeface="Gotham Medium" pitchFamily="2" charset="0"/>
              <a:cs typeface="Gotham Medium" pitchFamily="2" charset="0"/>
            </a:rPr>
            <a:t>MODEL</a:t>
          </a:r>
          <a:br>
            <a:rPr lang="en-CA" dirty="0"/>
          </a:br>
          <a:br>
            <a:rPr lang="en-CA" dirty="0"/>
          </a:br>
          <a:br>
            <a:rPr lang="en-CA" dirty="0"/>
          </a:br>
          <a:br>
            <a:rPr lang="en-CA" dirty="0"/>
          </a:br>
          <a:br>
            <a:rPr lang="en-CA" dirty="0"/>
          </a:br>
          <a:endParaRPr lang="en-CA" dirty="0"/>
        </a:p>
      </dgm:t>
    </dgm:pt>
    <dgm:pt modelId="{D7C3616B-C5BD-4545-8E89-5BAF54452969}" type="parTrans" cxnId="{13D7B466-E6E9-2845-A4C7-210657A2ECA0}">
      <dgm:prSet/>
      <dgm:spPr/>
      <dgm:t>
        <a:bodyPr/>
        <a:lstStyle/>
        <a:p>
          <a:endParaRPr lang="en-US"/>
        </a:p>
      </dgm:t>
    </dgm:pt>
    <dgm:pt modelId="{34AE4DE9-1421-5041-A4D7-9A9B2E3C46DB}" type="sibTrans" cxnId="{13D7B466-E6E9-2845-A4C7-210657A2ECA0}">
      <dgm:prSet/>
      <dgm:spPr>
        <a:solidFill>
          <a:srgbClr val="404140"/>
        </a:solidFill>
        <a:ln>
          <a:solidFill>
            <a:srgbClr val="EFA92C"/>
          </a:solidFill>
        </a:ln>
      </dgm:spPr>
      <dgm:t>
        <a:bodyPr/>
        <a:lstStyle/>
        <a:p>
          <a:endParaRPr lang="en-US"/>
        </a:p>
      </dgm:t>
    </dgm:pt>
    <dgm:pt modelId="{7E34D9C0-70F7-094E-AB2F-A2F610A5DFE3}" type="pres">
      <dgm:prSet presAssocID="{298275BC-419C-1C45-A15A-EACACD1824D4}" presName="cycle" presStyleCnt="0">
        <dgm:presLayoutVars>
          <dgm:dir/>
          <dgm:resizeHandles val="exact"/>
        </dgm:presLayoutVars>
      </dgm:prSet>
      <dgm:spPr/>
    </dgm:pt>
    <dgm:pt modelId="{9E9DEE65-8468-7541-98B2-BA1CAEFE108C}" type="pres">
      <dgm:prSet presAssocID="{F5D2D399-4BAC-A744-9769-24CED840E34B}" presName="node" presStyleLbl="node1" presStyleIdx="0" presStyleCnt="3" custRadScaleRad="152914" custRadScaleInc="-153">
        <dgm:presLayoutVars>
          <dgm:bulletEnabled val="1"/>
        </dgm:presLayoutVars>
      </dgm:prSet>
      <dgm:spPr/>
    </dgm:pt>
    <dgm:pt modelId="{6E26A652-9ED0-AC49-BE7B-45F186F1D0B6}" type="pres">
      <dgm:prSet presAssocID="{F9D91699-BC9A-A34C-9167-2C2B7CDE8F83}" presName="sibTrans" presStyleLbl="sibTrans2D1" presStyleIdx="0" presStyleCnt="3"/>
      <dgm:spPr/>
    </dgm:pt>
    <dgm:pt modelId="{253B3CC4-715C-EA40-B9E7-E6BCB6B60F93}" type="pres">
      <dgm:prSet presAssocID="{F9D91699-BC9A-A34C-9167-2C2B7CDE8F83}" presName="connectorText" presStyleLbl="sibTrans2D1" presStyleIdx="0" presStyleCnt="3"/>
      <dgm:spPr/>
    </dgm:pt>
    <dgm:pt modelId="{868AF6B3-C83A-9944-8DE5-D93759DE38E6}" type="pres">
      <dgm:prSet presAssocID="{5293947B-F477-834F-BDE5-49C1BB95E0B4}" presName="node" presStyleLbl="node1" presStyleIdx="1" presStyleCnt="3">
        <dgm:presLayoutVars>
          <dgm:bulletEnabled val="1"/>
        </dgm:presLayoutVars>
      </dgm:prSet>
      <dgm:spPr/>
    </dgm:pt>
    <dgm:pt modelId="{B6FD319C-F44E-2F44-8FF5-AF2B3CE1DAC3}" type="pres">
      <dgm:prSet presAssocID="{394883DE-6B21-2A40-AADB-F0C154BD236B}" presName="sibTrans" presStyleLbl="sibTrans2D1" presStyleIdx="1" presStyleCnt="3"/>
      <dgm:spPr/>
    </dgm:pt>
    <dgm:pt modelId="{97111C14-786F-2540-AB3A-9AF6AC30E33A}" type="pres">
      <dgm:prSet presAssocID="{394883DE-6B21-2A40-AADB-F0C154BD236B}" presName="connectorText" presStyleLbl="sibTrans2D1" presStyleIdx="1" presStyleCnt="3"/>
      <dgm:spPr/>
    </dgm:pt>
    <dgm:pt modelId="{38760847-7C77-354B-B209-D31425707900}" type="pres">
      <dgm:prSet presAssocID="{CEF27BC2-797E-4F4A-948E-29E44EED8FFA}" presName="node" presStyleLbl="node1" presStyleIdx="2" presStyleCnt="3">
        <dgm:presLayoutVars>
          <dgm:bulletEnabled val="1"/>
        </dgm:presLayoutVars>
      </dgm:prSet>
      <dgm:spPr/>
    </dgm:pt>
    <dgm:pt modelId="{D8E95508-F736-B14D-95A2-DCE5269E3FEF}" type="pres">
      <dgm:prSet presAssocID="{34AE4DE9-1421-5041-A4D7-9A9B2E3C46DB}" presName="sibTrans" presStyleLbl="sibTrans2D1" presStyleIdx="2" presStyleCnt="3"/>
      <dgm:spPr/>
    </dgm:pt>
    <dgm:pt modelId="{3AFD7EFE-3E73-9C4F-AC6E-090468C4867F}" type="pres">
      <dgm:prSet presAssocID="{34AE4DE9-1421-5041-A4D7-9A9B2E3C46DB}" presName="connectorText" presStyleLbl="sibTrans2D1" presStyleIdx="2" presStyleCnt="3"/>
      <dgm:spPr/>
    </dgm:pt>
  </dgm:ptLst>
  <dgm:cxnLst>
    <dgm:cxn modelId="{9B5B6F0D-4556-D74A-8489-6259234F54F6}" type="presOf" srcId="{F9D91699-BC9A-A34C-9167-2C2B7CDE8F83}" destId="{253B3CC4-715C-EA40-B9E7-E6BCB6B60F93}" srcOrd="1" destOrd="0" presId="urn:microsoft.com/office/officeart/2005/8/layout/cycle2"/>
    <dgm:cxn modelId="{E30A6D15-C69C-A54E-A1CD-28AFAB0B3179}" srcId="{298275BC-419C-1C45-A15A-EACACD1824D4}" destId="{F5D2D399-4BAC-A744-9769-24CED840E34B}" srcOrd="0" destOrd="0" parTransId="{2DB1A4E4-0985-F541-A142-217DDF9A10E5}" sibTransId="{F9D91699-BC9A-A34C-9167-2C2B7CDE8F83}"/>
    <dgm:cxn modelId="{0DCEC929-846B-1B40-A356-71EECF591E2B}" type="presOf" srcId="{34AE4DE9-1421-5041-A4D7-9A9B2E3C46DB}" destId="{3AFD7EFE-3E73-9C4F-AC6E-090468C4867F}" srcOrd="1" destOrd="0" presId="urn:microsoft.com/office/officeart/2005/8/layout/cycle2"/>
    <dgm:cxn modelId="{C485CC3C-157E-7849-9796-F90F84790A28}" type="presOf" srcId="{F5D2D399-4BAC-A744-9769-24CED840E34B}" destId="{9E9DEE65-8468-7541-98B2-BA1CAEFE108C}" srcOrd="0" destOrd="0" presId="urn:microsoft.com/office/officeart/2005/8/layout/cycle2"/>
    <dgm:cxn modelId="{13D7B466-E6E9-2845-A4C7-210657A2ECA0}" srcId="{298275BC-419C-1C45-A15A-EACACD1824D4}" destId="{CEF27BC2-797E-4F4A-948E-29E44EED8FFA}" srcOrd="2" destOrd="0" parTransId="{D7C3616B-C5BD-4545-8E89-5BAF54452969}" sibTransId="{34AE4DE9-1421-5041-A4D7-9A9B2E3C46DB}"/>
    <dgm:cxn modelId="{D4CDD371-2064-FB4F-A8B3-8C62D75CA65F}" type="presOf" srcId="{34AE4DE9-1421-5041-A4D7-9A9B2E3C46DB}" destId="{D8E95508-F736-B14D-95A2-DCE5269E3FEF}" srcOrd="0" destOrd="0" presId="urn:microsoft.com/office/officeart/2005/8/layout/cycle2"/>
    <dgm:cxn modelId="{30A9EF9F-91ED-2141-929F-FF3AB936E470}" type="presOf" srcId="{298275BC-419C-1C45-A15A-EACACD1824D4}" destId="{7E34D9C0-70F7-094E-AB2F-A2F610A5DFE3}" srcOrd="0" destOrd="0" presId="urn:microsoft.com/office/officeart/2005/8/layout/cycle2"/>
    <dgm:cxn modelId="{B8B1A7B3-0102-754B-8D77-56F5B187D1DF}" type="presOf" srcId="{CEF27BC2-797E-4F4A-948E-29E44EED8FFA}" destId="{38760847-7C77-354B-B209-D31425707900}" srcOrd="0" destOrd="0" presId="urn:microsoft.com/office/officeart/2005/8/layout/cycle2"/>
    <dgm:cxn modelId="{A12EB1B8-0534-E04F-92F2-5CA4EA8820FD}" type="presOf" srcId="{394883DE-6B21-2A40-AADB-F0C154BD236B}" destId="{B6FD319C-F44E-2F44-8FF5-AF2B3CE1DAC3}" srcOrd="0" destOrd="0" presId="urn:microsoft.com/office/officeart/2005/8/layout/cycle2"/>
    <dgm:cxn modelId="{895A48D4-5825-0C48-8F00-45980E2DEAEF}" type="presOf" srcId="{394883DE-6B21-2A40-AADB-F0C154BD236B}" destId="{97111C14-786F-2540-AB3A-9AF6AC30E33A}" srcOrd="1" destOrd="0" presId="urn:microsoft.com/office/officeart/2005/8/layout/cycle2"/>
    <dgm:cxn modelId="{A7289EEE-B79A-9343-96F6-6DA5D5DEE5B5}" srcId="{298275BC-419C-1C45-A15A-EACACD1824D4}" destId="{5293947B-F477-834F-BDE5-49C1BB95E0B4}" srcOrd="1" destOrd="0" parTransId="{DB41E7B0-D18D-F54F-820C-E7DBBE501710}" sibTransId="{394883DE-6B21-2A40-AADB-F0C154BD236B}"/>
    <dgm:cxn modelId="{BC8234F6-90FE-1C46-AADA-FA18C67C0705}" type="presOf" srcId="{F9D91699-BC9A-A34C-9167-2C2B7CDE8F83}" destId="{6E26A652-9ED0-AC49-BE7B-45F186F1D0B6}" srcOrd="0" destOrd="0" presId="urn:microsoft.com/office/officeart/2005/8/layout/cycle2"/>
    <dgm:cxn modelId="{169770F9-62F2-B94D-9560-DC5841B47B22}" type="presOf" srcId="{5293947B-F477-834F-BDE5-49C1BB95E0B4}" destId="{868AF6B3-C83A-9944-8DE5-D93759DE38E6}" srcOrd="0" destOrd="0" presId="urn:microsoft.com/office/officeart/2005/8/layout/cycle2"/>
    <dgm:cxn modelId="{476EAAA9-B9AD-AF41-8EE2-372A98C31B92}" type="presParOf" srcId="{7E34D9C0-70F7-094E-AB2F-A2F610A5DFE3}" destId="{9E9DEE65-8468-7541-98B2-BA1CAEFE108C}" srcOrd="0" destOrd="0" presId="urn:microsoft.com/office/officeart/2005/8/layout/cycle2"/>
    <dgm:cxn modelId="{2034A170-AEA0-3746-BFF1-88E36B8DFAE0}" type="presParOf" srcId="{7E34D9C0-70F7-094E-AB2F-A2F610A5DFE3}" destId="{6E26A652-9ED0-AC49-BE7B-45F186F1D0B6}" srcOrd="1" destOrd="0" presId="urn:microsoft.com/office/officeart/2005/8/layout/cycle2"/>
    <dgm:cxn modelId="{EE8BD1B6-ACA1-3443-87C5-087188403B9E}" type="presParOf" srcId="{6E26A652-9ED0-AC49-BE7B-45F186F1D0B6}" destId="{253B3CC4-715C-EA40-B9E7-E6BCB6B60F93}" srcOrd="0" destOrd="0" presId="urn:microsoft.com/office/officeart/2005/8/layout/cycle2"/>
    <dgm:cxn modelId="{9AEA04B6-CD81-9746-A44B-EF9D34B3ACE6}" type="presParOf" srcId="{7E34D9C0-70F7-094E-AB2F-A2F610A5DFE3}" destId="{868AF6B3-C83A-9944-8DE5-D93759DE38E6}" srcOrd="2" destOrd="0" presId="urn:microsoft.com/office/officeart/2005/8/layout/cycle2"/>
    <dgm:cxn modelId="{DA0DD135-A1EA-FE47-8C8D-C21CF9FF6414}" type="presParOf" srcId="{7E34D9C0-70F7-094E-AB2F-A2F610A5DFE3}" destId="{B6FD319C-F44E-2F44-8FF5-AF2B3CE1DAC3}" srcOrd="3" destOrd="0" presId="urn:microsoft.com/office/officeart/2005/8/layout/cycle2"/>
    <dgm:cxn modelId="{1723A446-EE26-0D41-9E4A-C162EACF32AF}" type="presParOf" srcId="{B6FD319C-F44E-2F44-8FF5-AF2B3CE1DAC3}" destId="{97111C14-786F-2540-AB3A-9AF6AC30E33A}" srcOrd="0" destOrd="0" presId="urn:microsoft.com/office/officeart/2005/8/layout/cycle2"/>
    <dgm:cxn modelId="{7929A3C4-755B-304A-9569-1DD889992E84}" type="presParOf" srcId="{7E34D9C0-70F7-094E-AB2F-A2F610A5DFE3}" destId="{38760847-7C77-354B-B209-D31425707900}" srcOrd="4" destOrd="0" presId="urn:microsoft.com/office/officeart/2005/8/layout/cycle2"/>
    <dgm:cxn modelId="{8969C5AD-CBD1-F740-99F4-4EF7B79B697C}" type="presParOf" srcId="{7E34D9C0-70F7-094E-AB2F-A2F610A5DFE3}" destId="{D8E95508-F736-B14D-95A2-DCE5269E3FEF}" srcOrd="5" destOrd="0" presId="urn:microsoft.com/office/officeart/2005/8/layout/cycle2"/>
    <dgm:cxn modelId="{A217B9A6-F9AB-054D-B715-FE531DC2A351}" type="presParOf" srcId="{D8E95508-F736-B14D-95A2-DCE5269E3FEF}" destId="{3AFD7EFE-3E73-9C4F-AC6E-090468C4867F}" srcOrd="0" destOrd="0" presId="urn:microsoft.com/office/officeart/2005/8/layout/cycle2"/>
  </dgm:cxnLst>
  <dgm:bg>
    <a:noFill/>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772AE9-45D2-574A-A5D0-57472A4E16F4}"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n-US"/>
        </a:p>
      </dgm:t>
    </dgm:pt>
    <dgm:pt modelId="{452B0268-4C6B-F84F-8E14-318F7D56AA0C}">
      <dgm:prSet/>
      <dgm:spPr>
        <a:solidFill>
          <a:schemeClr val="bg1">
            <a:alpha val="41211"/>
          </a:schemeClr>
        </a:solidFill>
        <a:ln w="47625">
          <a:solidFill>
            <a:srgbClr val="42609E"/>
          </a:solidFill>
        </a:ln>
      </dgm:spPr>
      <dgm:t>
        <a:bodyPr/>
        <a:lstStyle/>
        <a:p>
          <a:r>
            <a:rPr lang="en-US" b="0" i="0" dirty="0">
              <a:solidFill>
                <a:srgbClr val="404140"/>
              </a:solidFill>
              <a:latin typeface="Gotham Medium" pitchFamily="2" charset="0"/>
              <a:cs typeface="Gotham Medium" pitchFamily="2" charset="0"/>
            </a:rPr>
            <a:t>Data they collected about you</a:t>
          </a:r>
          <a:endParaRPr lang="en-CA" b="0" i="0" dirty="0">
            <a:solidFill>
              <a:srgbClr val="404140"/>
            </a:solidFill>
            <a:latin typeface="Gotham Medium" pitchFamily="2" charset="0"/>
            <a:cs typeface="Gotham Medium" pitchFamily="2" charset="0"/>
          </a:endParaRPr>
        </a:p>
      </dgm:t>
    </dgm:pt>
    <dgm:pt modelId="{2633EF2B-A567-244F-8DE9-85388DBC07E9}" type="parTrans" cxnId="{062A9F8F-FF70-1B40-ADE9-DEABBC623C6F}">
      <dgm:prSet/>
      <dgm:spPr/>
      <dgm:t>
        <a:bodyPr/>
        <a:lstStyle/>
        <a:p>
          <a:endParaRPr lang="en-US" b="0" i="0">
            <a:solidFill>
              <a:srgbClr val="404140"/>
            </a:solidFill>
            <a:latin typeface="Gotham Medium" pitchFamily="2" charset="0"/>
            <a:cs typeface="Gotham Medium" pitchFamily="2" charset="0"/>
          </a:endParaRPr>
        </a:p>
      </dgm:t>
    </dgm:pt>
    <dgm:pt modelId="{42129C69-1BDD-9E47-AB16-8D63E5352FBE}" type="sibTrans" cxnId="{062A9F8F-FF70-1B40-ADE9-DEABBC623C6F}">
      <dgm:prSet/>
      <dgm:spPr/>
      <dgm:t>
        <a:bodyPr/>
        <a:lstStyle/>
        <a:p>
          <a:endParaRPr lang="en-US" b="0" i="0">
            <a:solidFill>
              <a:srgbClr val="404140"/>
            </a:solidFill>
            <a:latin typeface="Gotham Medium" pitchFamily="2" charset="0"/>
            <a:cs typeface="Gotham Medium" pitchFamily="2" charset="0"/>
          </a:endParaRPr>
        </a:p>
      </dgm:t>
    </dgm:pt>
    <dgm:pt modelId="{A98B3C63-A14A-BA43-BDFD-53979DE97257}">
      <dgm:prSet/>
      <dgm:spPr>
        <a:solidFill>
          <a:schemeClr val="bg1">
            <a:alpha val="41211"/>
          </a:schemeClr>
        </a:solidFill>
        <a:ln w="47625">
          <a:solidFill>
            <a:srgbClr val="42609E"/>
          </a:solidFill>
        </a:ln>
      </dgm:spPr>
      <dgm:t>
        <a:bodyPr/>
        <a:lstStyle/>
        <a:p>
          <a:r>
            <a:rPr lang="en-US" b="0" i="0">
              <a:solidFill>
                <a:srgbClr val="404140"/>
              </a:solidFill>
              <a:latin typeface="Gotham Medium" pitchFamily="2" charset="0"/>
              <a:cs typeface="Gotham Medium" pitchFamily="2" charset="0"/>
            </a:rPr>
            <a:t>Information about you the company bought </a:t>
          </a:r>
          <a:endParaRPr lang="en-CA" b="0" i="0">
            <a:solidFill>
              <a:srgbClr val="404140"/>
            </a:solidFill>
            <a:latin typeface="Gotham Medium" pitchFamily="2" charset="0"/>
            <a:cs typeface="Gotham Medium" pitchFamily="2" charset="0"/>
          </a:endParaRPr>
        </a:p>
      </dgm:t>
    </dgm:pt>
    <dgm:pt modelId="{5B108061-086F-CD40-8C99-F6EE3BC81F27}" type="parTrans" cxnId="{E79FA8E2-37A8-0E4A-964D-75589469961C}">
      <dgm:prSet/>
      <dgm:spPr/>
      <dgm:t>
        <a:bodyPr/>
        <a:lstStyle/>
        <a:p>
          <a:endParaRPr lang="en-US" b="0" i="0">
            <a:solidFill>
              <a:srgbClr val="404140"/>
            </a:solidFill>
            <a:latin typeface="Gotham Medium" pitchFamily="2" charset="0"/>
            <a:cs typeface="Gotham Medium" pitchFamily="2" charset="0"/>
          </a:endParaRPr>
        </a:p>
      </dgm:t>
    </dgm:pt>
    <dgm:pt modelId="{0FA3E7AD-BBF0-E04C-8A4D-DCDE18A30234}" type="sibTrans" cxnId="{E79FA8E2-37A8-0E4A-964D-75589469961C}">
      <dgm:prSet/>
      <dgm:spPr/>
      <dgm:t>
        <a:bodyPr/>
        <a:lstStyle/>
        <a:p>
          <a:endParaRPr lang="en-US" b="0" i="0">
            <a:solidFill>
              <a:srgbClr val="404140"/>
            </a:solidFill>
            <a:latin typeface="Gotham Medium" pitchFamily="2" charset="0"/>
            <a:cs typeface="Gotham Medium" pitchFamily="2" charset="0"/>
          </a:endParaRPr>
        </a:p>
      </dgm:t>
    </dgm:pt>
    <dgm:pt modelId="{73F9ADD4-1E29-3D4B-AB96-32DBF263E08A}">
      <dgm:prSet/>
      <dgm:spPr>
        <a:solidFill>
          <a:schemeClr val="bg1">
            <a:alpha val="41211"/>
          </a:schemeClr>
        </a:solidFill>
        <a:ln w="47625">
          <a:solidFill>
            <a:srgbClr val="42609E"/>
          </a:solidFill>
        </a:ln>
      </dgm:spPr>
      <dgm:t>
        <a:bodyPr/>
        <a:lstStyle/>
        <a:p>
          <a:r>
            <a:rPr lang="en-US" b="0" i="0" dirty="0">
              <a:solidFill>
                <a:srgbClr val="404140"/>
              </a:solidFill>
              <a:latin typeface="Gotham Medium" pitchFamily="2" charset="0"/>
              <a:cs typeface="Gotham Medium" pitchFamily="2" charset="0"/>
            </a:rPr>
            <a:t>Information shared between different parts of the same company</a:t>
          </a:r>
          <a:endParaRPr lang="en-CA" b="0" i="0" dirty="0">
            <a:solidFill>
              <a:srgbClr val="404140"/>
            </a:solidFill>
            <a:latin typeface="Gotham Medium" pitchFamily="2" charset="0"/>
            <a:cs typeface="Gotham Medium" pitchFamily="2" charset="0"/>
          </a:endParaRPr>
        </a:p>
      </dgm:t>
    </dgm:pt>
    <dgm:pt modelId="{A49AA5D4-975E-704C-B992-FF598BA45CCB}" type="parTrans" cxnId="{668A8116-87D4-FC4C-9DF2-2BE383C48302}">
      <dgm:prSet/>
      <dgm:spPr/>
      <dgm:t>
        <a:bodyPr/>
        <a:lstStyle/>
        <a:p>
          <a:endParaRPr lang="en-US" b="0" i="0">
            <a:solidFill>
              <a:srgbClr val="404140"/>
            </a:solidFill>
            <a:latin typeface="Gotham Medium" pitchFamily="2" charset="0"/>
            <a:cs typeface="Gotham Medium" pitchFamily="2" charset="0"/>
          </a:endParaRPr>
        </a:p>
      </dgm:t>
    </dgm:pt>
    <dgm:pt modelId="{B52EE342-140B-CD42-8F9D-9F9A9585AA0E}" type="sibTrans" cxnId="{668A8116-87D4-FC4C-9DF2-2BE383C48302}">
      <dgm:prSet/>
      <dgm:spPr/>
      <dgm:t>
        <a:bodyPr/>
        <a:lstStyle/>
        <a:p>
          <a:endParaRPr lang="en-US" b="0" i="0">
            <a:solidFill>
              <a:srgbClr val="404140"/>
            </a:solidFill>
            <a:latin typeface="Gotham Medium" pitchFamily="2" charset="0"/>
            <a:cs typeface="Gotham Medium" pitchFamily="2" charset="0"/>
          </a:endParaRPr>
        </a:p>
      </dgm:t>
    </dgm:pt>
    <dgm:pt modelId="{5D7ED918-53D9-4040-B335-FD4B535CB4B2}" type="pres">
      <dgm:prSet presAssocID="{D7772AE9-45D2-574A-A5D0-57472A4E16F4}" presName="linearFlow" presStyleCnt="0">
        <dgm:presLayoutVars>
          <dgm:dir/>
          <dgm:resizeHandles val="exact"/>
        </dgm:presLayoutVars>
      </dgm:prSet>
      <dgm:spPr/>
    </dgm:pt>
    <dgm:pt modelId="{E57895C7-9CC5-5142-9942-53C5047D6350}" type="pres">
      <dgm:prSet presAssocID="{452B0268-4C6B-F84F-8E14-318F7D56AA0C}" presName="composite" presStyleCnt="0"/>
      <dgm:spPr/>
    </dgm:pt>
    <dgm:pt modelId="{DA13984F-602F-8943-ADCE-2D81AACDEBFC}" type="pres">
      <dgm:prSet presAssocID="{452B0268-4C6B-F84F-8E14-318F7D56AA0C}" presName="imgShp" presStyleLbl="fgImgPlace1" presStyleIdx="0" presStyleCnt="3"/>
      <dgm:spPr>
        <a:noFill/>
        <a:ln>
          <a:noFill/>
        </a:ln>
      </dgm:spPr>
    </dgm:pt>
    <dgm:pt modelId="{BA214A6C-6D53-4D49-8445-00AD0C3F89F8}" type="pres">
      <dgm:prSet presAssocID="{452B0268-4C6B-F84F-8E14-318F7D56AA0C}" presName="txShp" presStyleLbl="node1" presStyleIdx="0" presStyleCnt="3" custScaleX="150376" custLinFactNeighborX="-30950" custLinFactNeighborY="-44246">
        <dgm:presLayoutVars>
          <dgm:bulletEnabled val="1"/>
        </dgm:presLayoutVars>
      </dgm:prSet>
      <dgm:spPr>
        <a:prstGeom prst="round2DiagRect">
          <a:avLst/>
        </a:prstGeom>
      </dgm:spPr>
    </dgm:pt>
    <dgm:pt modelId="{7B20580D-E586-704B-9DDC-C5B549917CDC}" type="pres">
      <dgm:prSet presAssocID="{42129C69-1BDD-9E47-AB16-8D63E5352FBE}" presName="spacing" presStyleCnt="0"/>
      <dgm:spPr/>
    </dgm:pt>
    <dgm:pt modelId="{BD13AF20-A0DD-D947-BC76-61796C46BDD7}" type="pres">
      <dgm:prSet presAssocID="{A98B3C63-A14A-BA43-BDFD-53979DE97257}" presName="composite" presStyleCnt="0"/>
      <dgm:spPr/>
    </dgm:pt>
    <dgm:pt modelId="{5DE24930-6170-B84F-8A43-CCDCCA0C59B1}" type="pres">
      <dgm:prSet presAssocID="{A98B3C63-A14A-BA43-BDFD-53979DE97257}" presName="imgShp" presStyleLbl="fgImgPlace1" presStyleIdx="1" presStyleCnt="3"/>
      <dgm:spPr>
        <a:noFill/>
        <a:ln>
          <a:noFill/>
        </a:ln>
      </dgm:spPr>
    </dgm:pt>
    <dgm:pt modelId="{7942EEF4-7F2B-AB40-AA6F-19A9EDFD33DF}" type="pres">
      <dgm:prSet presAssocID="{A98B3C63-A14A-BA43-BDFD-53979DE97257}" presName="txShp" presStyleLbl="node1" presStyleIdx="1" presStyleCnt="3" custScaleX="150376" custLinFactNeighborY="-3769">
        <dgm:presLayoutVars>
          <dgm:bulletEnabled val="1"/>
        </dgm:presLayoutVars>
      </dgm:prSet>
      <dgm:spPr>
        <a:prstGeom prst="round2DiagRect">
          <a:avLst/>
        </a:prstGeom>
      </dgm:spPr>
    </dgm:pt>
    <dgm:pt modelId="{C76B0E23-2D4E-7E41-B229-26C1F163FD18}" type="pres">
      <dgm:prSet presAssocID="{0FA3E7AD-BBF0-E04C-8A4D-DCDE18A30234}" presName="spacing" presStyleCnt="0"/>
      <dgm:spPr/>
    </dgm:pt>
    <dgm:pt modelId="{116CCED1-9457-FD4B-B9A9-BD0B84B9F221}" type="pres">
      <dgm:prSet presAssocID="{73F9ADD4-1E29-3D4B-AB96-32DBF263E08A}" presName="composite" presStyleCnt="0"/>
      <dgm:spPr/>
    </dgm:pt>
    <dgm:pt modelId="{2C5E466C-DC7D-4F40-BC5F-64D079DCF4A9}" type="pres">
      <dgm:prSet presAssocID="{73F9ADD4-1E29-3D4B-AB96-32DBF263E08A}" presName="imgShp" presStyleLbl="fgImgPlace1" presStyleIdx="2" presStyleCnt="3"/>
      <dgm:spPr>
        <a:noFill/>
        <a:ln>
          <a:noFill/>
        </a:ln>
      </dgm:spPr>
    </dgm:pt>
    <dgm:pt modelId="{B81B5EE9-45FB-9940-8FA8-8BE3D2895FC0}" type="pres">
      <dgm:prSet presAssocID="{73F9ADD4-1E29-3D4B-AB96-32DBF263E08A}" presName="txShp" presStyleLbl="node1" presStyleIdx="2" presStyleCnt="3" custScaleX="150376" custLinFactNeighborX="-30950" custLinFactNeighborY="5709">
        <dgm:presLayoutVars>
          <dgm:bulletEnabled val="1"/>
        </dgm:presLayoutVars>
      </dgm:prSet>
      <dgm:spPr>
        <a:prstGeom prst="round2DiagRect">
          <a:avLst/>
        </a:prstGeom>
      </dgm:spPr>
    </dgm:pt>
  </dgm:ptLst>
  <dgm:cxnLst>
    <dgm:cxn modelId="{8EF55B0C-CC8F-C646-83CA-66C0AA6616B6}" type="presOf" srcId="{D7772AE9-45D2-574A-A5D0-57472A4E16F4}" destId="{5D7ED918-53D9-4040-B335-FD4B535CB4B2}" srcOrd="0" destOrd="0" presId="urn:microsoft.com/office/officeart/2005/8/layout/vList3"/>
    <dgm:cxn modelId="{668A8116-87D4-FC4C-9DF2-2BE383C48302}" srcId="{D7772AE9-45D2-574A-A5D0-57472A4E16F4}" destId="{73F9ADD4-1E29-3D4B-AB96-32DBF263E08A}" srcOrd="2" destOrd="0" parTransId="{A49AA5D4-975E-704C-B992-FF598BA45CCB}" sibTransId="{B52EE342-140B-CD42-8F9D-9F9A9585AA0E}"/>
    <dgm:cxn modelId="{02A44E41-B68F-6F47-97C7-E08F62AD7065}" type="presOf" srcId="{452B0268-4C6B-F84F-8E14-318F7D56AA0C}" destId="{BA214A6C-6D53-4D49-8445-00AD0C3F89F8}" srcOrd="0" destOrd="0" presId="urn:microsoft.com/office/officeart/2005/8/layout/vList3"/>
    <dgm:cxn modelId="{3AB36048-3A83-0549-AE71-6BC7466C674F}" type="presOf" srcId="{73F9ADD4-1E29-3D4B-AB96-32DBF263E08A}" destId="{B81B5EE9-45FB-9940-8FA8-8BE3D2895FC0}" srcOrd="0" destOrd="0" presId="urn:microsoft.com/office/officeart/2005/8/layout/vList3"/>
    <dgm:cxn modelId="{062A9F8F-FF70-1B40-ADE9-DEABBC623C6F}" srcId="{D7772AE9-45D2-574A-A5D0-57472A4E16F4}" destId="{452B0268-4C6B-F84F-8E14-318F7D56AA0C}" srcOrd="0" destOrd="0" parTransId="{2633EF2B-A567-244F-8DE9-85388DBC07E9}" sibTransId="{42129C69-1BDD-9E47-AB16-8D63E5352FBE}"/>
    <dgm:cxn modelId="{9CD194B5-F81F-A449-B0EF-5DCD8418727F}" type="presOf" srcId="{A98B3C63-A14A-BA43-BDFD-53979DE97257}" destId="{7942EEF4-7F2B-AB40-AA6F-19A9EDFD33DF}" srcOrd="0" destOrd="0" presId="urn:microsoft.com/office/officeart/2005/8/layout/vList3"/>
    <dgm:cxn modelId="{E79FA8E2-37A8-0E4A-964D-75589469961C}" srcId="{D7772AE9-45D2-574A-A5D0-57472A4E16F4}" destId="{A98B3C63-A14A-BA43-BDFD-53979DE97257}" srcOrd="1" destOrd="0" parTransId="{5B108061-086F-CD40-8C99-F6EE3BC81F27}" sibTransId="{0FA3E7AD-BBF0-E04C-8A4D-DCDE18A30234}"/>
    <dgm:cxn modelId="{80C09B4A-41E8-7447-B057-FB36BBEFBD13}" type="presParOf" srcId="{5D7ED918-53D9-4040-B335-FD4B535CB4B2}" destId="{E57895C7-9CC5-5142-9942-53C5047D6350}" srcOrd="0" destOrd="0" presId="urn:microsoft.com/office/officeart/2005/8/layout/vList3"/>
    <dgm:cxn modelId="{D9542255-BE1E-D841-A1DE-362AA0A9ABD8}" type="presParOf" srcId="{E57895C7-9CC5-5142-9942-53C5047D6350}" destId="{DA13984F-602F-8943-ADCE-2D81AACDEBFC}" srcOrd="0" destOrd="0" presId="urn:microsoft.com/office/officeart/2005/8/layout/vList3"/>
    <dgm:cxn modelId="{CE74C493-84FD-1140-B909-B83D1F9BA505}" type="presParOf" srcId="{E57895C7-9CC5-5142-9942-53C5047D6350}" destId="{BA214A6C-6D53-4D49-8445-00AD0C3F89F8}" srcOrd="1" destOrd="0" presId="urn:microsoft.com/office/officeart/2005/8/layout/vList3"/>
    <dgm:cxn modelId="{C798C030-2240-5E4F-B98B-A9762FD5E7F2}" type="presParOf" srcId="{5D7ED918-53D9-4040-B335-FD4B535CB4B2}" destId="{7B20580D-E586-704B-9DDC-C5B549917CDC}" srcOrd="1" destOrd="0" presId="urn:microsoft.com/office/officeart/2005/8/layout/vList3"/>
    <dgm:cxn modelId="{010DB049-E271-5449-98E6-C436D4568825}" type="presParOf" srcId="{5D7ED918-53D9-4040-B335-FD4B535CB4B2}" destId="{BD13AF20-A0DD-D947-BC76-61796C46BDD7}" srcOrd="2" destOrd="0" presId="urn:microsoft.com/office/officeart/2005/8/layout/vList3"/>
    <dgm:cxn modelId="{7A878D0C-FDB1-C249-8141-6A0B995AE4CD}" type="presParOf" srcId="{BD13AF20-A0DD-D947-BC76-61796C46BDD7}" destId="{5DE24930-6170-B84F-8A43-CCDCCA0C59B1}" srcOrd="0" destOrd="0" presId="urn:microsoft.com/office/officeart/2005/8/layout/vList3"/>
    <dgm:cxn modelId="{CA3EB80C-6F34-0C46-AF36-4DE3999717D0}" type="presParOf" srcId="{BD13AF20-A0DD-D947-BC76-61796C46BDD7}" destId="{7942EEF4-7F2B-AB40-AA6F-19A9EDFD33DF}" srcOrd="1" destOrd="0" presId="urn:microsoft.com/office/officeart/2005/8/layout/vList3"/>
    <dgm:cxn modelId="{EA97FE39-D5B6-C941-B8D0-AE93112A8AFD}" type="presParOf" srcId="{5D7ED918-53D9-4040-B335-FD4B535CB4B2}" destId="{C76B0E23-2D4E-7E41-B229-26C1F163FD18}" srcOrd="3" destOrd="0" presId="urn:microsoft.com/office/officeart/2005/8/layout/vList3"/>
    <dgm:cxn modelId="{3CCBD992-7C93-AD47-8C29-40D5B692D8D5}" type="presParOf" srcId="{5D7ED918-53D9-4040-B335-FD4B535CB4B2}" destId="{116CCED1-9457-FD4B-B9A9-BD0B84B9F221}" srcOrd="4" destOrd="0" presId="urn:microsoft.com/office/officeart/2005/8/layout/vList3"/>
    <dgm:cxn modelId="{103FCD65-1541-5F4D-BBFA-48071FA55E2E}" type="presParOf" srcId="{116CCED1-9457-FD4B-B9A9-BD0B84B9F221}" destId="{2C5E466C-DC7D-4F40-BC5F-64D079DCF4A9}" srcOrd="0" destOrd="0" presId="urn:microsoft.com/office/officeart/2005/8/layout/vList3"/>
    <dgm:cxn modelId="{3DF25250-77C1-A742-8021-193C93622B13}" type="presParOf" srcId="{116CCED1-9457-FD4B-B9A9-BD0B84B9F221}" destId="{B81B5EE9-45FB-9940-8FA8-8BE3D2895FC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511D118-2910-2A46-BF6E-250D596D1E85}"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3449C16-2B4D-964E-83F2-86F0F952227E}">
      <dgm:prSet custT="1"/>
      <dgm:spPr>
        <a:solidFill>
          <a:srgbClr val="42609E"/>
        </a:solidFill>
        <a:ln>
          <a:noFill/>
        </a:ln>
      </dgm:spPr>
      <dgm:t>
        <a:bodyPr/>
        <a:lstStyle/>
        <a:p>
          <a:r>
            <a:rPr lang="en-US" sz="2000" b="0" i="0" dirty="0">
              <a:latin typeface="Gotham Book" pitchFamily="2" charset="0"/>
              <a:cs typeface="Gotham Book" pitchFamily="2" charset="0"/>
            </a:rPr>
            <a:t> Algorithms can reinforce real-world biases;</a:t>
          </a:r>
          <a:endParaRPr lang="en-CA" sz="2000" b="0" i="0" dirty="0">
            <a:latin typeface="Gotham Book" pitchFamily="2" charset="0"/>
            <a:cs typeface="Gotham Book" pitchFamily="2" charset="0"/>
          </a:endParaRPr>
        </a:p>
      </dgm:t>
    </dgm:pt>
    <dgm:pt modelId="{A4BD1312-E3F1-F24F-B8F3-CA333DB59E4C}" type="parTrans" cxnId="{FD178C21-6D46-9E4E-B21E-098217FE3B58}">
      <dgm:prSet/>
      <dgm:spPr/>
      <dgm:t>
        <a:bodyPr/>
        <a:lstStyle/>
        <a:p>
          <a:endParaRPr lang="en-US" sz="2000" b="0" i="0">
            <a:latin typeface="Gotham Book" pitchFamily="2" charset="0"/>
            <a:cs typeface="Gotham Book" pitchFamily="2" charset="0"/>
          </a:endParaRPr>
        </a:p>
      </dgm:t>
    </dgm:pt>
    <dgm:pt modelId="{AD5C0766-1F69-204C-A24A-02D7D373D28B}" type="sibTrans" cxnId="{FD178C21-6D46-9E4E-B21E-098217FE3B58}">
      <dgm:prSet/>
      <dgm:spPr/>
      <dgm:t>
        <a:bodyPr/>
        <a:lstStyle/>
        <a:p>
          <a:endParaRPr lang="en-US" sz="2000" b="0" i="0">
            <a:latin typeface="Gotham Book" pitchFamily="2" charset="0"/>
            <a:cs typeface="Gotham Book" pitchFamily="2" charset="0"/>
          </a:endParaRPr>
        </a:p>
      </dgm:t>
    </dgm:pt>
    <dgm:pt modelId="{C8ED086B-DDE2-9041-BBE0-B0B9BD2A4F65}">
      <dgm:prSet custT="1"/>
      <dgm:spPr>
        <a:solidFill>
          <a:srgbClr val="42609E"/>
        </a:solidFill>
        <a:ln>
          <a:noFill/>
        </a:ln>
      </dgm:spPr>
      <dgm:t>
        <a:bodyPr/>
        <a:lstStyle/>
        <a:p>
          <a:r>
            <a:rPr lang="en-US" sz="2000" b="0" i="0" dirty="0">
              <a:latin typeface="Gotham Book" pitchFamily="2" charset="0"/>
              <a:cs typeface="Gotham Book" pitchFamily="2" charset="0"/>
            </a:rPr>
            <a:t>We don’t always know how AIs </a:t>
          </a:r>
          <a:br>
            <a:rPr lang="en-US" sz="2000" b="0" i="0" dirty="0">
              <a:latin typeface="Gotham Book" pitchFamily="2" charset="0"/>
              <a:cs typeface="Gotham Book" pitchFamily="2" charset="0"/>
            </a:rPr>
          </a:br>
          <a:r>
            <a:rPr lang="en-US" sz="2000" b="0" i="0" dirty="0">
              <a:latin typeface="Gotham Book" pitchFamily="2" charset="0"/>
              <a:cs typeface="Gotham Book" pitchFamily="2" charset="0"/>
            </a:rPr>
            <a:t>make decisions;</a:t>
          </a:r>
          <a:endParaRPr lang="en-CA" sz="2000" b="0" i="0" dirty="0">
            <a:latin typeface="Gotham Book" pitchFamily="2" charset="0"/>
            <a:cs typeface="Gotham Book" pitchFamily="2" charset="0"/>
          </a:endParaRPr>
        </a:p>
      </dgm:t>
    </dgm:pt>
    <dgm:pt modelId="{AAE5E8E5-5630-B745-8956-E29F98A24FFE}" type="parTrans" cxnId="{C497CC57-5027-9046-8C38-AD6A5FFEF862}">
      <dgm:prSet/>
      <dgm:spPr/>
      <dgm:t>
        <a:bodyPr/>
        <a:lstStyle/>
        <a:p>
          <a:endParaRPr lang="en-US" sz="2000" b="0" i="0">
            <a:latin typeface="Gotham Book" pitchFamily="2" charset="0"/>
            <a:cs typeface="Gotham Book" pitchFamily="2" charset="0"/>
          </a:endParaRPr>
        </a:p>
      </dgm:t>
    </dgm:pt>
    <dgm:pt modelId="{67EA985D-21D6-0F47-A1E4-6492840BFC14}" type="sibTrans" cxnId="{C497CC57-5027-9046-8C38-AD6A5FFEF862}">
      <dgm:prSet/>
      <dgm:spPr/>
      <dgm:t>
        <a:bodyPr/>
        <a:lstStyle/>
        <a:p>
          <a:endParaRPr lang="en-US" sz="2000" b="0" i="0">
            <a:latin typeface="Gotham Book" pitchFamily="2" charset="0"/>
            <a:cs typeface="Gotham Book" pitchFamily="2" charset="0"/>
          </a:endParaRPr>
        </a:p>
      </dgm:t>
    </dgm:pt>
    <dgm:pt modelId="{B1578652-2C75-784D-BA88-B43B01154B7A}">
      <dgm:prSet custT="1"/>
      <dgm:spPr>
        <a:solidFill>
          <a:srgbClr val="42609E"/>
        </a:solidFill>
        <a:ln>
          <a:noFill/>
        </a:ln>
      </dgm:spPr>
      <dgm:t>
        <a:bodyPr/>
        <a:lstStyle/>
        <a:p>
          <a:r>
            <a:rPr lang="en-US" sz="2000" b="0" i="0" dirty="0">
              <a:latin typeface="Gotham Book" pitchFamily="2" charset="0"/>
              <a:cs typeface="Gotham Book" pitchFamily="2" charset="0"/>
            </a:rPr>
            <a:t>AIs give you what they think you want, not what’s good for you; and</a:t>
          </a:r>
          <a:endParaRPr lang="en-CA" sz="2000" b="0" i="0" dirty="0">
            <a:latin typeface="Gotham Book" pitchFamily="2" charset="0"/>
            <a:cs typeface="Gotham Book" pitchFamily="2" charset="0"/>
          </a:endParaRPr>
        </a:p>
      </dgm:t>
    </dgm:pt>
    <dgm:pt modelId="{0558C3F2-7A97-3A48-97A7-56801E3DAF4A}" type="parTrans" cxnId="{B8CF4B37-A3D9-FC4D-8DAF-608E97ECB31D}">
      <dgm:prSet/>
      <dgm:spPr/>
      <dgm:t>
        <a:bodyPr/>
        <a:lstStyle/>
        <a:p>
          <a:endParaRPr lang="en-US" sz="2000" b="0" i="0">
            <a:latin typeface="Gotham Book" pitchFamily="2" charset="0"/>
            <a:cs typeface="Gotham Book" pitchFamily="2" charset="0"/>
          </a:endParaRPr>
        </a:p>
      </dgm:t>
    </dgm:pt>
    <dgm:pt modelId="{0350643B-CD9C-A14E-8A3B-34027D08C1CC}" type="sibTrans" cxnId="{B8CF4B37-A3D9-FC4D-8DAF-608E97ECB31D}">
      <dgm:prSet/>
      <dgm:spPr/>
      <dgm:t>
        <a:bodyPr/>
        <a:lstStyle/>
        <a:p>
          <a:endParaRPr lang="en-US" sz="2000" b="0" i="0">
            <a:latin typeface="Gotham Book" pitchFamily="2" charset="0"/>
            <a:cs typeface="Gotham Book" pitchFamily="2" charset="0"/>
          </a:endParaRPr>
        </a:p>
      </dgm:t>
    </dgm:pt>
    <dgm:pt modelId="{95DC4E88-DB33-184D-AB28-A3FF8B902333}">
      <dgm:prSet custT="1"/>
      <dgm:spPr>
        <a:solidFill>
          <a:srgbClr val="42609E"/>
        </a:solidFill>
        <a:ln>
          <a:noFill/>
        </a:ln>
      </dgm:spPr>
      <dgm:t>
        <a:bodyPr/>
        <a:lstStyle/>
        <a:p>
          <a:r>
            <a:rPr lang="en-US" sz="2000" b="0" i="0" dirty="0">
              <a:latin typeface="Gotham Book" pitchFamily="2" charset="0"/>
              <a:cs typeface="Gotham Book" pitchFamily="2" charset="0"/>
            </a:rPr>
            <a:t>AI makes decisions based on what it thinks it knows about you.</a:t>
          </a:r>
          <a:endParaRPr lang="en-CA" sz="2000" b="0" i="0" dirty="0">
            <a:latin typeface="Gotham Book" pitchFamily="2" charset="0"/>
            <a:cs typeface="Gotham Book" pitchFamily="2" charset="0"/>
          </a:endParaRPr>
        </a:p>
      </dgm:t>
    </dgm:pt>
    <dgm:pt modelId="{313ED8EC-AC9C-134F-80A3-031E517FDC85}" type="parTrans" cxnId="{9A6B8C34-C7FB-8845-9E0A-592DFF51ACCD}">
      <dgm:prSet/>
      <dgm:spPr/>
      <dgm:t>
        <a:bodyPr/>
        <a:lstStyle/>
        <a:p>
          <a:endParaRPr lang="en-US" sz="2000" b="0" i="0">
            <a:latin typeface="Gotham Book" pitchFamily="2" charset="0"/>
            <a:cs typeface="Gotham Book" pitchFamily="2" charset="0"/>
          </a:endParaRPr>
        </a:p>
      </dgm:t>
    </dgm:pt>
    <dgm:pt modelId="{D6B5D0A5-6BB5-E54F-A9B3-DC276F6FB388}" type="sibTrans" cxnId="{9A6B8C34-C7FB-8845-9E0A-592DFF51ACCD}">
      <dgm:prSet/>
      <dgm:spPr/>
      <dgm:t>
        <a:bodyPr/>
        <a:lstStyle/>
        <a:p>
          <a:endParaRPr lang="en-US" sz="2000" b="0" i="0">
            <a:latin typeface="Gotham Book" pitchFamily="2" charset="0"/>
            <a:cs typeface="Gotham Book" pitchFamily="2" charset="0"/>
          </a:endParaRPr>
        </a:p>
      </dgm:t>
    </dgm:pt>
    <dgm:pt modelId="{90E4767E-772D-DE49-B662-6175E2BC2E9F}" type="pres">
      <dgm:prSet presAssocID="{5511D118-2910-2A46-BF6E-250D596D1E85}" presName="matrix" presStyleCnt="0">
        <dgm:presLayoutVars>
          <dgm:chMax val="1"/>
          <dgm:dir/>
          <dgm:resizeHandles val="exact"/>
        </dgm:presLayoutVars>
      </dgm:prSet>
      <dgm:spPr/>
    </dgm:pt>
    <dgm:pt modelId="{E4D5D782-5E2B-0A4B-B5FD-6ABF744AD13F}" type="pres">
      <dgm:prSet presAssocID="{5511D118-2910-2A46-BF6E-250D596D1E85}" presName="diamond" presStyleLbl="bgShp" presStyleIdx="0" presStyleCnt="1"/>
      <dgm:spPr>
        <a:noFill/>
      </dgm:spPr>
    </dgm:pt>
    <dgm:pt modelId="{EDA0BE6F-4E4A-354F-9ACB-B72007ECD3FB}" type="pres">
      <dgm:prSet presAssocID="{5511D118-2910-2A46-BF6E-250D596D1E85}" presName="quad1" presStyleLbl="node1" presStyleIdx="0" presStyleCnt="4" custScaleX="142223" custScaleY="89792" custLinFactNeighborX="-58378" custLinFactNeighborY="-7703">
        <dgm:presLayoutVars>
          <dgm:chMax val="0"/>
          <dgm:chPref val="0"/>
          <dgm:bulletEnabled val="1"/>
        </dgm:presLayoutVars>
      </dgm:prSet>
      <dgm:spPr/>
    </dgm:pt>
    <dgm:pt modelId="{AD51F2DC-2F9C-E645-B3E8-7F9691B9EE5E}" type="pres">
      <dgm:prSet presAssocID="{5511D118-2910-2A46-BF6E-250D596D1E85}" presName="quad2" presStyleLbl="node1" presStyleIdx="1" presStyleCnt="4" custScaleX="142223" custScaleY="89792" custLinFactNeighborX="44162" custLinFactNeighborY="-9549">
        <dgm:presLayoutVars>
          <dgm:chMax val="0"/>
          <dgm:chPref val="0"/>
          <dgm:bulletEnabled val="1"/>
        </dgm:presLayoutVars>
      </dgm:prSet>
      <dgm:spPr/>
    </dgm:pt>
    <dgm:pt modelId="{812EE8E4-A90A-EE48-865D-E5598BA0D9F7}" type="pres">
      <dgm:prSet presAssocID="{5511D118-2910-2A46-BF6E-250D596D1E85}" presName="quad3" presStyleLbl="node1" presStyleIdx="2" presStyleCnt="4" custScaleX="142223" custScaleY="89792" custLinFactNeighborX="-57290" custLinFactNeighborY="-6175">
        <dgm:presLayoutVars>
          <dgm:chMax val="0"/>
          <dgm:chPref val="0"/>
          <dgm:bulletEnabled val="1"/>
        </dgm:presLayoutVars>
      </dgm:prSet>
      <dgm:spPr/>
    </dgm:pt>
    <dgm:pt modelId="{5BAFB8A6-67AD-BF40-9C9F-7D15C7C3784F}" type="pres">
      <dgm:prSet presAssocID="{5511D118-2910-2A46-BF6E-250D596D1E85}" presName="quad4" presStyleLbl="node1" presStyleIdx="3" presStyleCnt="4" custScaleX="142223" custScaleY="89792" custLinFactNeighborX="45056" custLinFactNeighborY="-8615">
        <dgm:presLayoutVars>
          <dgm:chMax val="0"/>
          <dgm:chPref val="0"/>
          <dgm:bulletEnabled val="1"/>
        </dgm:presLayoutVars>
      </dgm:prSet>
      <dgm:spPr/>
    </dgm:pt>
  </dgm:ptLst>
  <dgm:cxnLst>
    <dgm:cxn modelId="{FD178C21-6D46-9E4E-B21E-098217FE3B58}" srcId="{5511D118-2910-2A46-BF6E-250D596D1E85}" destId="{D3449C16-2B4D-964E-83F2-86F0F952227E}" srcOrd="0" destOrd="0" parTransId="{A4BD1312-E3F1-F24F-B8F3-CA333DB59E4C}" sibTransId="{AD5C0766-1F69-204C-A24A-02D7D373D28B}"/>
    <dgm:cxn modelId="{5F1A5326-CB61-4843-888A-824C2F3A9909}" type="presOf" srcId="{5511D118-2910-2A46-BF6E-250D596D1E85}" destId="{90E4767E-772D-DE49-B662-6175E2BC2E9F}" srcOrd="0" destOrd="0" presId="urn:microsoft.com/office/officeart/2005/8/layout/matrix3"/>
    <dgm:cxn modelId="{9A6B8C34-C7FB-8845-9E0A-592DFF51ACCD}" srcId="{5511D118-2910-2A46-BF6E-250D596D1E85}" destId="{95DC4E88-DB33-184D-AB28-A3FF8B902333}" srcOrd="3" destOrd="0" parTransId="{313ED8EC-AC9C-134F-80A3-031E517FDC85}" sibTransId="{D6B5D0A5-6BB5-E54F-A9B3-DC276F6FB388}"/>
    <dgm:cxn modelId="{B8CF4B37-A3D9-FC4D-8DAF-608E97ECB31D}" srcId="{5511D118-2910-2A46-BF6E-250D596D1E85}" destId="{B1578652-2C75-784D-BA88-B43B01154B7A}" srcOrd="2" destOrd="0" parTransId="{0558C3F2-7A97-3A48-97A7-56801E3DAF4A}" sibTransId="{0350643B-CD9C-A14E-8A3B-34027D08C1CC}"/>
    <dgm:cxn modelId="{94D8D05E-3BDF-984E-994E-03FFC0A691C6}" type="presOf" srcId="{95DC4E88-DB33-184D-AB28-A3FF8B902333}" destId="{5BAFB8A6-67AD-BF40-9C9F-7D15C7C3784F}" srcOrd="0" destOrd="0" presId="urn:microsoft.com/office/officeart/2005/8/layout/matrix3"/>
    <dgm:cxn modelId="{C497CC57-5027-9046-8C38-AD6A5FFEF862}" srcId="{5511D118-2910-2A46-BF6E-250D596D1E85}" destId="{C8ED086B-DDE2-9041-BBE0-B0B9BD2A4F65}" srcOrd="1" destOrd="0" parTransId="{AAE5E8E5-5630-B745-8956-E29F98A24FFE}" sibTransId="{67EA985D-21D6-0F47-A1E4-6492840BFC14}"/>
    <dgm:cxn modelId="{7329CB7A-C311-0C41-8FB2-6F4078688CB7}" type="presOf" srcId="{D3449C16-2B4D-964E-83F2-86F0F952227E}" destId="{EDA0BE6F-4E4A-354F-9ACB-B72007ECD3FB}" srcOrd="0" destOrd="0" presId="urn:microsoft.com/office/officeart/2005/8/layout/matrix3"/>
    <dgm:cxn modelId="{FBDCB795-A449-A74C-8347-4FD7FDB99616}" type="presOf" srcId="{B1578652-2C75-784D-BA88-B43B01154B7A}" destId="{812EE8E4-A90A-EE48-865D-E5598BA0D9F7}" srcOrd="0" destOrd="0" presId="urn:microsoft.com/office/officeart/2005/8/layout/matrix3"/>
    <dgm:cxn modelId="{761379E9-3D0B-6B4E-9EFB-F5BEBB8CC3F1}" type="presOf" srcId="{C8ED086B-DDE2-9041-BBE0-B0B9BD2A4F65}" destId="{AD51F2DC-2F9C-E645-B3E8-7F9691B9EE5E}" srcOrd="0" destOrd="0" presId="urn:microsoft.com/office/officeart/2005/8/layout/matrix3"/>
    <dgm:cxn modelId="{EBC6AF41-FCB5-5240-80AD-36609C0028F3}" type="presParOf" srcId="{90E4767E-772D-DE49-B662-6175E2BC2E9F}" destId="{E4D5D782-5E2B-0A4B-B5FD-6ABF744AD13F}" srcOrd="0" destOrd="0" presId="urn:microsoft.com/office/officeart/2005/8/layout/matrix3"/>
    <dgm:cxn modelId="{96032EF8-3D4E-7C49-A9FF-85908BD38E2B}" type="presParOf" srcId="{90E4767E-772D-DE49-B662-6175E2BC2E9F}" destId="{EDA0BE6F-4E4A-354F-9ACB-B72007ECD3FB}" srcOrd="1" destOrd="0" presId="urn:microsoft.com/office/officeart/2005/8/layout/matrix3"/>
    <dgm:cxn modelId="{7719686A-989C-4249-B5DB-33ACC918E41A}" type="presParOf" srcId="{90E4767E-772D-DE49-B662-6175E2BC2E9F}" destId="{AD51F2DC-2F9C-E645-B3E8-7F9691B9EE5E}" srcOrd="2" destOrd="0" presId="urn:microsoft.com/office/officeart/2005/8/layout/matrix3"/>
    <dgm:cxn modelId="{AFE5396C-ADEF-474A-AE72-21462FD4FA65}" type="presParOf" srcId="{90E4767E-772D-DE49-B662-6175E2BC2E9F}" destId="{812EE8E4-A90A-EE48-865D-E5598BA0D9F7}" srcOrd="3" destOrd="0" presId="urn:microsoft.com/office/officeart/2005/8/layout/matrix3"/>
    <dgm:cxn modelId="{D3562F5D-4642-A44C-BFDB-D3C27DF8F887}" type="presParOf" srcId="{90E4767E-772D-DE49-B662-6175E2BC2E9F}" destId="{5BAFB8A6-67AD-BF40-9C9F-7D15C7C3784F}"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F8AF46-4397-6249-900D-8BD82AEAC682}"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77BD6141-6464-FC4F-BCC1-5B55C8F6091D}">
      <dgm:prSet custT="1"/>
      <dgm:spPr>
        <a:solidFill>
          <a:schemeClr val="bg1">
            <a:alpha val="46000"/>
          </a:schemeClr>
        </a:solidFill>
        <a:ln w="41275">
          <a:solidFill>
            <a:srgbClr val="42609E"/>
          </a:solidFill>
        </a:ln>
      </dgm:spPr>
      <dgm:t>
        <a:bodyPr/>
        <a:lstStyle/>
        <a:p>
          <a:r>
            <a:rPr lang="en-US" sz="1600" dirty="0">
              <a:solidFill>
                <a:srgbClr val="404140"/>
              </a:solidFill>
              <a:latin typeface="Gotham Medium" pitchFamily="2" charset="0"/>
              <a:cs typeface="Gotham Medium" pitchFamily="2" charset="0"/>
            </a:rPr>
            <a:t>What </a:t>
          </a:r>
          <a:r>
            <a:rPr lang="en-US" sz="1600" b="1" dirty="0">
              <a:solidFill>
                <a:srgbClr val="404140"/>
              </a:solidFill>
              <a:highlight>
                <a:srgbClr val="EFA92C"/>
              </a:highlight>
              <a:latin typeface="Gotham Medium" pitchFamily="2" charset="0"/>
              <a:cs typeface="Gotham Medium" pitchFamily="2" charset="0"/>
            </a:rPr>
            <a:t>kinds of biases might be found</a:t>
          </a:r>
          <a:r>
            <a:rPr lang="en-US" sz="1600" b="1" dirty="0">
              <a:solidFill>
                <a:srgbClr val="404140"/>
              </a:solidFill>
              <a:latin typeface="Gotham Medium" pitchFamily="2" charset="0"/>
              <a:cs typeface="Gotham Medium" pitchFamily="2" charset="0"/>
            </a:rPr>
            <a:t> </a:t>
          </a:r>
          <a:r>
            <a:rPr lang="en-US" sz="1600" dirty="0">
              <a:solidFill>
                <a:srgbClr val="404140"/>
              </a:solidFill>
              <a:latin typeface="Gotham Medium" pitchFamily="2" charset="0"/>
              <a:cs typeface="Gotham Medium" pitchFamily="2" charset="0"/>
            </a:rPr>
            <a:t>in the texts AIs were trained on? How might that affect their responses? </a:t>
          </a:r>
          <a:endParaRPr lang="en-CA" sz="1600" dirty="0">
            <a:solidFill>
              <a:srgbClr val="404140"/>
            </a:solidFill>
            <a:latin typeface="Gotham Medium" pitchFamily="2" charset="0"/>
            <a:cs typeface="Gotham Medium" pitchFamily="2" charset="0"/>
          </a:endParaRPr>
        </a:p>
      </dgm:t>
    </dgm:pt>
    <dgm:pt modelId="{6C13297C-F479-AB4E-8675-368C2A138DC6}" type="parTrans" cxnId="{FC7BAA22-B114-2246-9FC4-07F6EEB734CC}">
      <dgm:prSet/>
      <dgm:spPr/>
      <dgm:t>
        <a:bodyPr/>
        <a:lstStyle/>
        <a:p>
          <a:endParaRPr lang="en-US" sz="1600">
            <a:solidFill>
              <a:schemeClr val="bg1"/>
            </a:solidFill>
            <a:latin typeface="Gotham Medium" pitchFamily="2" charset="0"/>
            <a:cs typeface="Gotham Medium" pitchFamily="2" charset="0"/>
          </a:endParaRPr>
        </a:p>
      </dgm:t>
    </dgm:pt>
    <dgm:pt modelId="{4359982D-8404-0543-B1C4-52167BC0B89A}" type="sibTrans" cxnId="{FC7BAA22-B114-2246-9FC4-07F6EEB734CC}">
      <dgm:prSet/>
      <dgm:spPr/>
      <dgm:t>
        <a:bodyPr/>
        <a:lstStyle/>
        <a:p>
          <a:endParaRPr lang="en-US" sz="1600">
            <a:solidFill>
              <a:schemeClr val="bg1"/>
            </a:solidFill>
            <a:latin typeface="Gotham Medium" pitchFamily="2" charset="0"/>
            <a:cs typeface="Gotham Medium" pitchFamily="2" charset="0"/>
          </a:endParaRPr>
        </a:p>
      </dgm:t>
    </dgm:pt>
    <dgm:pt modelId="{C071D4DC-6552-F148-BC84-4DE5860DA316}">
      <dgm:prSet custT="1"/>
      <dgm:spPr>
        <a:solidFill>
          <a:schemeClr val="bg1">
            <a:alpha val="46000"/>
          </a:schemeClr>
        </a:solidFill>
        <a:ln w="41275">
          <a:solidFill>
            <a:srgbClr val="42609E"/>
          </a:solidFill>
        </a:ln>
      </dgm:spPr>
      <dgm:t>
        <a:bodyPr/>
        <a:lstStyle/>
        <a:p>
          <a:r>
            <a:rPr lang="en-US" sz="1600" dirty="0">
              <a:solidFill>
                <a:srgbClr val="404140"/>
              </a:solidFill>
              <a:latin typeface="Gotham Medium" pitchFamily="2" charset="0"/>
              <a:cs typeface="Gotham Medium" pitchFamily="2" charset="0"/>
            </a:rPr>
            <a:t>Should people who make AIs have to be able to </a:t>
          </a:r>
          <a:br>
            <a:rPr lang="en-US" sz="1600" dirty="0">
              <a:solidFill>
                <a:srgbClr val="404140"/>
              </a:solidFill>
              <a:latin typeface="Gotham Medium" pitchFamily="2" charset="0"/>
              <a:cs typeface="Gotham Medium" pitchFamily="2" charset="0"/>
            </a:rPr>
          </a:br>
          <a:r>
            <a:rPr lang="en-US" sz="1600" b="1" dirty="0">
              <a:solidFill>
                <a:srgbClr val="404140"/>
              </a:solidFill>
              <a:highlight>
                <a:srgbClr val="EFA92C"/>
              </a:highlight>
              <a:latin typeface="Gotham Medium" pitchFamily="2" charset="0"/>
              <a:cs typeface="Gotham Medium" pitchFamily="2" charset="0"/>
            </a:rPr>
            <a:t>explain how they work</a:t>
          </a:r>
          <a:r>
            <a:rPr lang="en-US" sz="1600" dirty="0">
              <a:solidFill>
                <a:srgbClr val="404140"/>
              </a:solidFill>
              <a:latin typeface="Gotham Medium" pitchFamily="2" charset="0"/>
              <a:cs typeface="Gotham Medium" pitchFamily="2" charset="0"/>
            </a:rPr>
            <a:t>? </a:t>
          </a:r>
          <a:endParaRPr lang="en-CA" sz="1600" dirty="0">
            <a:solidFill>
              <a:srgbClr val="404140"/>
            </a:solidFill>
            <a:latin typeface="Gotham Medium" pitchFamily="2" charset="0"/>
            <a:cs typeface="Gotham Medium" pitchFamily="2" charset="0"/>
          </a:endParaRPr>
        </a:p>
      </dgm:t>
    </dgm:pt>
    <dgm:pt modelId="{C3742F2C-02BC-0D43-830A-B5040989CB8B}" type="parTrans" cxnId="{B1DA0140-3828-A441-A566-F790FF6F0135}">
      <dgm:prSet/>
      <dgm:spPr/>
      <dgm:t>
        <a:bodyPr/>
        <a:lstStyle/>
        <a:p>
          <a:endParaRPr lang="en-US" sz="1600">
            <a:solidFill>
              <a:schemeClr val="bg1"/>
            </a:solidFill>
            <a:latin typeface="Gotham Medium" pitchFamily="2" charset="0"/>
            <a:cs typeface="Gotham Medium" pitchFamily="2" charset="0"/>
          </a:endParaRPr>
        </a:p>
      </dgm:t>
    </dgm:pt>
    <dgm:pt modelId="{C98970AB-A08C-304C-AD92-220697CBA85D}" type="sibTrans" cxnId="{B1DA0140-3828-A441-A566-F790FF6F0135}">
      <dgm:prSet/>
      <dgm:spPr/>
      <dgm:t>
        <a:bodyPr/>
        <a:lstStyle/>
        <a:p>
          <a:endParaRPr lang="en-US" sz="1600">
            <a:solidFill>
              <a:schemeClr val="bg1"/>
            </a:solidFill>
            <a:latin typeface="Gotham Medium" pitchFamily="2" charset="0"/>
            <a:cs typeface="Gotham Medium" pitchFamily="2" charset="0"/>
          </a:endParaRPr>
        </a:p>
      </dgm:t>
    </dgm:pt>
    <dgm:pt modelId="{6A040F4A-F569-5841-91DE-3F93D5925460}">
      <dgm:prSet custT="1"/>
      <dgm:spPr>
        <a:solidFill>
          <a:schemeClr val="bg1">
            <a:alpha val="46000"/>
          </a:schemeClr>
        </a:solidFill>
        <a:ln w="41275">
          <a:solidFill>
            <a:srgbClr val="42609E"/>
          </a:solidFill>
        </a:ln>
      </dgm:spPr>
      <dgm:t>
        <a:bodyPr/>
        <a:lstStyle/>
        <a:p>
          <a:r>
            <a:rPr lang="en-US" sz="1600" dirty="0">
              <a:solidFill>
                <a:srgbClr val="404140"/>
              </a:solidFill>
              <a:latin typeface="Gotham Medium" pitchFamily="2" charset="0"/>
              <a:cs typeface="Gotham Medium" pitchFamily="2" charset="0"/>
            </a:rPr>
            <a:t>What could go wrong if you </a:t>
          </a:r>
          <a:r>
            <a:rPr lang="en-US" sz="1600" b="1" dirty="0">
              <a:solidFill>
                <a:srgbClr val="404140"/>
              </a:solidFill>
              <a:highlight>
                <a:srgbClr val="EFA92C"/>
              </a:highlight>
              <a:latin typeface="Gotham Medium" pitchFamily="2" charset="0"/>
              <a:cs typeface="Gotham Medium" pitchFamily="2" charset="0"/>
            </a:rPr>
            <a:t>asked an AI for advice</a:t>
          </a:r>
          <a:r>
            <a:rPr lang="en-US" sz="1600" b="1" dirty="0">
              <a:solidFill>
                <a:srgbClr val="404140"/>
              </a:solidFill>
              <a:latin typeface="Gotham Medium" pitchFamily="2" charset="0"/>
              <a:cs typeface="Gotham Medium" pitchFamily="2" charset="0"/>
            </a:rPr>
            <a:t> </a:t>
          </a:r>
          <a:r>
            <a:rPr lang="en-US" sz="1600" dirty="0">
              <a:solidFill>
                <a:srgbClr val="404140"/>
              </a:solidFill>
              <a:latin typeface="Gotham Medium" pitchFamily="2" charset="0"/>
              <a:cs typeface="Gotham Medium" pitchFamily="2" charset="0"/>
            </a:rPr>
            <a:t>or used them as a source of information?</a:t>
          </a:r>
          <a:endParaRPr lang="en-CA" sz="1600" dirty="0">
            <a:solidFill>
              <a:srgbClr val="404140"/>
            </a:solidFill>
            <a:latin typeface="Gotham Medium" pitchFamily="2" charset="0"/>
            <a:cs typeface="Gotham Medium" pitchFamily="2" charset="0"/>
          </a:endParaRPr>
        </a:p>
      </dgm:t>
    </dgm:pt>
    <dgm:pt modelId="{D29ACC00-6481-124E-9198-042D0667F006}" type="parTrans" cxnId="{871A3988-584C-8D40-875F-9770F4B04E46}">
      <dgm:prSet/>
      <dgm:spPr/>
      <dgm:t>
        <a:bodyPr/>
        <a:lstStyle/>
        <a:p>
          <a:endParaRPr lang="en-US" sz="1600">
            <a:solidFill>
              <a:schemeClr val="bg1"/>
            </a:solidFill>
            <a:latin typeface="Gotham Medium" pitchFamily="2" charset="0"/>
            <a:cs typeface="Gotham Medium" pitchFamily="2" charset="0"/>
          </a:endParaRPr>
        </a:p>
      </dgm:t>
    </dgm:pt>
    <dgm:pt modelId="{AC1A031C-76FC-6347-A5EE-F700A883CB7E}" type="sibTrans" cxnId="{871A3988-584C-8D40-875F-9770F4B04E46}">
      <dgm:prSet/>
      <dgm:spPr/>
      <dgm:t>
        <a:bodyPr/>
        <a:lstStyle/>
        <a:p>
          <a:endParaRPr lang="en-US" sz="1600">
            <a:solidFill>
              <a:schemeClr val="bg1"/>
            </a:solidFill>
            <a:latin typeface="Gotham Medium" pitchFamily="2" charset="0"/>
            <a:cs typeface="Gotham Medium" pitchFamily="2" charset="0"/>
          </a:endParaRPr>
        </a:p>
      </dgm:t>
    </dgm:pt>
    <dgm:pt modelId="{64E0D03A-4673-624B-81BD-F642BE715617}">
      <dgm:prSet custT="1"/>
      <dgm:spPr>
        <a:solidFill>
          <a:schemeClr val="bg1">
            <a:alpha val="46000"/>
          </a:schemeClr>
        </a:solidFill>
        <a:ln w="41275">
          <a:solidFill>
            <a:srgbClr val="42609E"/>
          </a:solidFill>
        </a:ln>
      </dgm:spPr>
      <dgm:t>
        <a:bodyPr/>
        <a:lstStyle/>
        <a:p>
          <a:r>
            <a:rPr lang="en-US" sz="1600" dirty="0">
              <a:solidFill>
                <a:srgbClr val="404140"/>
              </a:solidFill>
              <a:latin typeface="Gotham Medium" pitchFamily="2" charset="0"/>
              <a:cs typeface="Gotham Medium" pitchFamily="2" charset="0"/>
            </a:rPr>
            <a:t>How do you think </a:t>
          </a:r>
          <a:r>
            <a:rPr lang="en-US" sz="1600" b="1" dirty="0">
              <a:solidFill>
                <a:srgbClr val="404140"/>
              </a:solidFill>
              <a:highlight>
                <a:srgbClr val="EFA92C"/>
              </a:highlight>
              <a:latin typeface="Gotham Medium" pitchFamily="2" charset="0"/>
              <a:cs typeface="Gotham Medium" pitchFamily="2" charset="0"/>
            </a:rPr>
            <a:t>AIs get information</a:t>
          </a:r>
          <a:r>
            <a:rPr lang="en-US" sz="1600" b="1" dirty="0">
              <a:solidFill>
                <a:srgbClr val="404140"/>
              </a:solidFill>
              <a:latin typeface="Gotham Medium" pitchFamily="2" charset="0"/>
              <a:cs typeface="Gotham Medium" pitchFamily="2" charset="0"/>
            </a:rPr>
            <a:t> </a:t>
          </a:r>
          <a:r>
            <a:rPr lang="en-US" sz="1600" dirty="0">
              <a:solidFill>
                <a:srgbClr val="404140"/>
              </a:solidFill>
              <a:latin typeface="Gotham Medium" pitchFamily="2" charset="0"/>
              <a:cs typeface="Gotham Medium" pitchFamily="2" charset="0"/>
            </a:rPr>
            <a:t>about you? Do you think that’s fair? Do you think it’s accurate?</a:t>
          </a:r>
          <a:endParaRPr lang="en-CA" sz="1600" dirty="0">
            <a:solidFill>
              <a:srgbClr val="404140"/>
            </a:solidFill>
            <a:latin typeface="Gotham Medium" pitchFamily="2" charset="0"/>
            <a:cs typeface="Gotham Medium" pitchFamily="2" charset="0"/>
          </a:endParaRPr>
        </a:p>
      </dgm:t>
    </dgm:pt>
    <dgm:pt modelId="{7C40261A-3685-9646-9C1F-D4AE44920016}" type="parTrans" cxnId="{DD973CF2-E40C-054B-9CCF-01577A666E12}">
      <dgm:prSet/>
      <dgm:spPr/>
      <dgm:t>
        <a:bodyPr/>
        <a:lstStyle/>
        <a:p>
          <a:endParaRPr lang="en-US" sz="1600">
            <a:solidFill>
              <a:schemeClr val="bg1"/>
            </a:solidFill>
            <a:latin typeface="Gotham Medium" pitchFamily="2" charset="0"/>
            <a:cs typeface="Gotham Medium" pitchFamily="2" charset="0"/>
          </a:endParaRPr>
        </a:p>
      </dgm:t>
    </dgm:pt>
    <dgm:pt modelId="{B35CC5C7-B9CB-204A-AD52-3304E8D98D60}" type="sibTrans" cxnId="{DD973CF2-E40C-054B-9CCF-01577A666E12}">
      <dgm:prSet/>
      <dgm:spPr/>
      <dgm:t>
        <a:bodyPr/>
        <a:lstStyle/>
        <a:p>
          <a:endParaRPr lang="en-US" sz="1600">
            <a:solidFill>
              <a:schemeClr val="bg1"/>
            </a:solidFill>
            <a:latin typeface="Gotham Medium" pitchFamily="2" charset="0"/>
            <a:cs typeface="Gotham Medium" pitchFamily="2" charset="0"/>
          </a:endParaRPr>
        </a:p>
      </dgm:t>
    </dgm:pt>
    <dgm:pt modelId="{1236F6D7-6212-364C-8A98-B2390A7C5715}">
      <dgm:prSet custT="1"/>
      <dgm:spPr>
        <a:solidFill>
          <a:schemeClr val="bg1">
            <a:alpha val="46000"/>
          </a:schemeClr>
        </a:solidFill>
        <a:ln w="41275">
          <a:solidFill>
            <a:srgbClr val="42609E"/>
          </a:solidFill>
        </a:ln>
      </dgm:spPr>
      <dgm:t>
        <a:bodyPr/>
        <a:lstStyle/>
        <a:p>
          <a:r>
            <a:rPr lang="en-US" sz="1600" dirty="0">
              <a:solidFill>
                <a:srgbClr val="404140"/>
              </a:solidFill>
              <a:latin typeface="Gotham Medium" pitchFamily="2" charset="0"/>
              <a:cs typeface="Gotham Medium" pitchFamily="2" charset="0"/>
            </a:rPr>
            <a:t>What kinds of </a:t>
          </a:r>
          <a:r>
            <a:rPr lang="en-US" sz="1600" b="1" dirty="0">
              <a:solidFill>
                <a:srgbClr val="404140"/>
              </a:solidFill>
              <a:highlight>
                <a:srgbClr val="EFA92C"/>
              </a:highlight>
              <a:latin typeface="Gotham Medium" pitchFamily="2" charset="0"/>
              <a:cs typeface="Gotham Medium" pitchFamily="2" charset="0"/>
            </a:rPr>
            <a:t>guardrails</a:t>
          </a:r>
          <a:r>
            <a:rPr lang="en-US" sz="1600" dirty="0">
              <a:solidFill>
                <a:srgbClr val="404140"/>
              </a:solidFill>
              <a:latin typeface="Gotham Medium" pitchFamily="2" charset="0"/>
              <a:cs typeface="Gotham Medium" pitchFamily="2" charset="0"/>
            </a:rPr>
            <a:t> should be required for AI developers? In which decisions should we need a </a:t>
          </a:r>
          <a:br>
            <a:rPr lang="en-US" sz="1600" dirty="0">
              <a:solidFill>
                <a:srgbClr val="404140"/>
              </a:solidFill>
              <a:latin typeface="Gotham Medium" pitchFamily="2" charset="0"/>
              <a:cs typeface="Gotham Medium" pitchFamily="2" charset="0"/>
            </a:rPr>
          </a:br>
          <a:r>
            <a:rPr lang="en-US" sz="1600" b="1" dirty="0">
              <a:solidFill>
                <a:srgbClr val="404140"/>
              </a:solidFill>
              <a:highlight>
                <a:srgbClr val="EFA92C"/>
              </a:highlight>
              <a:latin typeface="Gotham Medium" pitchFamily="2" charset="0"/>
              <a:cs typeface="Gotham Medium" pitchFamily="2" charset="0"/>
            </a:rPr>
            <a:t>human in the loop</a:t>
          </a:r>
          <a:r>
            <a:rPr lang="en-US" sz="1600" dirty="0">
              <a:solidFill>
                <a:srgbClr val="404140"/>
              </a:solidFill>
              <a:latin typeface="Gotham Medium" pitchFamily="2" charset="0"/>
              <a:cs typeface="Gotham Medium" pitchFamily="2" charset="0"/>
            </a:rPr>
            <a:t>?</a:t>
          </a:r>
          <a:endParaRPr lang="en-CA" sz="1600" dirty="0">
            <a:solidFill>
              <a:srgbClr val="404140"/>
            </a:solidFill>
            <a:latin typeface="Gotham Medium" pitchFamily="2" charset="0"/>
            <a:cs typeface="Gotham Medium" pitchFamily="2" charset="0"/>
          </a:endParaRPr>
        </a:p>
      </dgm:t>
    </dgm:pt>
    <dgm:pt modelId="{919AADFC-4714-794A-BEF6-76923D224B21}" type="parTrans" cxnId="{412B4BB7-9DD4-8045-B5ED-D2B36D174E07}">
      <dgm:prSet/>
      <dgm:spPr/>
      <dgm:t>
        <a:bodyPr/>
        <a:lstStyle/>
        <a:p>
          <a:endParaRPr lang="en-US" sz="1600">
            <a:solidFill>
              <a:schemeClr val="bg1"/>
            </a:solidFill>
            <a:latin typeface="Gotham Medium" pitchFamily="2" charset="0"/>
            <a:cs typeface="Gotham Medium" pitchFamily="2" charset="0"/>
          </a:endParaRPr>
        </a:p>
      </dgm:t>
    </dgm:pt>
    <dgm:pt modelId="{234A6654-060B-034C-86ED-7E50A9289E01}" type="sibTrans" cxnId="{412B4BB7-9DD4-8045-B5ED-D2B36D174E07}">
      <dgm:prSet/>
      <dgm:spPr/>
      <dgm:t>
        <a:bodyPr/>
        <a:lstStyle/>
        <a:p>
          <a:endParaRPr lang="en-US" sz="1600">
            <a:solidFill>
              <a:schemeClr val="bg1"/>
            </a:solidFill>
            <a:latin typeface="Gotham Medium" pitchFamily="2" charset="0"/>
            <a:cs typeface="Gotham Medium" pitchFamily="2" charset="0"/>
          </a:endParaRPr>
        </a:p>
      </dgm:t>
    </dgm:pt>
    <dgm:pt modelId="{E7640082-8A59-8145-82C0-E6DF847FC951}" type="pres">
      <dgm:prSet presAssocID="{78F8AF46-4397-6249-900D-8BD82AEAC682}" presName="linearFlow" presStyleCnt="0">
        <dgm:presLayoutVars>
          <dgm:dir/>
          <dgm:resizeHandles val="exact"/>
        </dgm:presLayoutVars>
      </dgm:prSet>
      <dgm:spPr/>
    </dgm:pt>
    <dgm:pt modelId="{12373C12-9332-964E-BA4F-C76D8F818E21}" type="pres">
      <dgm:prSet presAssocID="{77BD6141-6464-FC4F-BCC1-5B55C8F6091D}" presName="composite" presStyleCnt="0"/>
      <dgm:spPr/>
    </dgm:pt>
    <dgm:pt modelId="{CE116C09-E156-A343-9DE5-4EE777F96289}" type="pres">
      <dgm:prSet presAssocID="{77BD6141-6464-FC4F-BCC1-5B55C8F6091D}" presName="imgShp" presStyleLbl="fgImgPlace1" presStyleIdx="0" presStyleCnt="5"/>
      <dgm:spPr>
        <a:noFill/>
        <a:ln>
          <a:noFill/>
        </a:ln>
      </dgm:spPr>
    </dgm:pt>
    <dgm:pt modelId="{831E38DC-8FED-8F49-8D52-838FCE83DE6D}" type="pres">
      <dgm:prSet presAssocID="{77BD6141-6464-FC4F-BCC1-5B55C8F6091D}" presName="txShp" presStyleLbl="node1" presStyleIdx="0" presStyleCnt="5">
        <dgm:presLayoutVars>
          <dgm:bulletEnabled val="1"/>
        </dgm:presLayoutVars>
      </dgm:prSet>
      <dgm:spPr>
        <a:prstGeom prst="round2DiagRect">
          <a:avLst/>
        </a:prstGeom>
      </dgm:spPr>
    </dgm:pt>
    <dgm:pt modelId="{D6C17EA3-3A67-F049-9572-2E5DFD90C23D}" type="pres">
      <dgm:prSet presAssocID="{4359982D-8404-0543-B1C4-52167BC0B89A}" presName="spacing" presStyleCnt="0"/>
      <dgm:spPr/>
    </dgm:pt>
    <dgm:pt modelId="{63D92873-EE34-964C-9C7B-16DB9FF6F5B2}" type="pres">
      <dgm:prSet presAssocID="{C071D4DC-6552-F148-BC84-4DE5860DA316}" presName="composite" presStyleCnt="0"/>
      <dgm:spPr/>
    </dgm:pt>
    <dgm:pt modelId="{6965CF59-028E-214E-8AAC-8609660D610A}" type="pres">
      <dgm:prSet presAssocID="{C071D4DC-6552-F148-BC84-4DE5860DA316}" presName="imgShp" presStyleLbl="fgImgPlace1" presStyleIdx="1" presStyleCnt="5"/>
      <dgm:spPr>
        <a:noFill/>
        <a:ln>
          <a:noFill/>
        </a:ln>
      </dgm:spPr>
    </dgm:pt>
    <dgm:pt modelId="{5E4064DE-8DE3-4E4B-A47D-DC3F3D210E23}" type="pres">
      <dgm:prSet presAssocID="{C071D4DC-6552-F148-BC84-4DE5860DA316}" presName="txShp" presStyleLbl="node1" presStyleIdx="1" presStyleCnt="5">
        <dgm:presLayoutVars>
          <dgm:bulletEnabled val="1"/>
        </dgm:presLayoutVars>
      </dgm:prSet>
      <dgm:spPr>
        <a:prstGeom prst="round2DiagRect">
          <a:avLst/>
        </a:prstGeom>
      </dgm:spPr>
    </dgm:pt>
    <dgm:pt modelId="{B685F47F-63D5-D64F-99B4-CF3B69AF14F5}" type="pres">
      <dgm:prSet presAssocID="{C98970AB-A08C-304C-AD92-220697CBA85D}" presName="spacing" presStyleCnt="0"/>
      <dgm:spPr/>
    </dgm:pt>
    <dgm:pt modelId="{982F3727-9019-714F-8A33-EEB9C8D50894}" type="pres">
      <dgm:prSet presAssocID="{6A040F4A-F569-5841-91DE-3F93D5925460}" presName="composite" presStyleCnt="0"/>
      <dgm:spPr/>
    </dgm:pt>
    <dgm:pt modelId="{D13417CB-711E-554B-BC1D-AE81E620F396}" type="pres">
      <dgm:prSet presAssocID="{6A040F4A-F569-5841-91DE-3F93D5925460}" presName="imgShp" presStyleLbl="fgImgPlace1" presStyleIdx="2" presStyleCnt="5"/>
      <dgm:spPr>
        <a:noFill/>
        <a:ln>
          <a:noFill/>
        </a:ln>
      </dgm:spPr>
    </dgm:pt>
    <dgm:pt modelId="{19CC8A04-7354-8F4A-8C7B-5F5E9C996E25}" type="pres">
      <dgm:prSet presAssocID="{6A040F4A-F569-5841-91DE-3F93D5925460}" presName="txShp" presStyleLbl="node1" presStyleIdx="2" presStyleCnt="5">
        <dgm:presLayoutVars>
          <dgm:bulletEnabled val="1"/>
        </dgm:presLayoutVars>
      </dgm:prSet>
      <dgm:spPr>
        <a:prstGeom prst="round2DiagRect">
          <a:avLst/>
        </a:prstGeom>
      </dgm:spPr>
    </dgm:pt>
    <dgm:pt modelId="{F07541FF-A89D-904B-B501-948B7E20DF19}" type="pres">
      <dgm:prSet presAssocID="{AC1A031C-76FC-6347-A5EE-F700A883CB7E}" presName="spacing" presStyleCnt="0"/>
      <dgm:spPr/>
    </dgm:pt>
    <dgm:pt modelId="{6F387A12-7735-F24E-9D01-BB1F135DD943}" type="pres">
      <dgm:prSet presAssocID="{64E0D03A-4673-624B-81BD-F642BE715617}" presName="composite" presStyleCnt="0"/>
      <dgm:spPr/>
    </dgm:pt>
    <dgm:pt modelId="{467A8551-83B7-8E42-9CBF-A08BCCCBB9A5}" type="pres">
      <dgm:prSet presAssocID="{64E0D03A-4673-624B-81BD-F642BE715617}" presName="imgShp" presStyleLbl="fgImgPlace1" presStyleIdx="3" presStyleCnt="5"/>
      <dgm:spPr>
        <a:noFill/>
        <a:ln>
          <a:noFill/>
        </a:ln>
      </dgm:spPr>
    </dgm:pt>
    <dgm:pt modelId="{E79B32E4-93D1-E94C-B1C9-AA4417A9C1D3}" type="pres">
      <dgm:prSet presAssocID="{64E0D03A-4673-624B-81BD-F642BE715617}" presName="txShp" presStyleLbl="node1" presStyleIdx="3" presStyleCnt="5">
        <dgm:presLayoutVars>
          <dgm:bulletEnabled val="1"/>
        </dgm:presLayoutVars>
      </dgm:prSet>
      <dgm:spPr>
        <a:prstGeom prst="round2DiagRect">
          <a:avLst/>
        </a:prstGeom>
      </dgm:spPr>
    </dgm:pt>
    <dgm:pt modelId="{C81E6EA5-BA56-D344-B8E2-2A9D4DD98CE0}" type="pres">
      <dgm:prSet presAssocID="{B35CC5C7-B9CB-204A-AD52-3304E8D98D60}" presName="spacing" presStyleCnt="0"/>
      <dgm:spPr/>
    </dgm:pt>
    <dgm:pt modelId="{90A30A52-B4EB-7644-A4D5-251D1A819804}" type="pres">
      <dgm:prSet presAssocID="{1236F6D7-6212-364C-8A98-B2390A7C5715}" presName="composite" presStyleCnt="0"/>
      <dgm:spPr/>
    </dgm:pt>
    <dgm:pt modelId="{078535C9-FF78-2F44-8FF0-26DD057A3B52}" type="pres">
      <dgm:prSet presAssocID="{1236F6D7-6212-364C-8A98-B2390A7C5715}" presName="imgShp" presStyleLbl="fgImgPlace1" presStyleIdx="4" presStyleCnt="5"/>
      <dgm:spPr>
        <a:noFill/>
        <a:ln>
          <a:noFill/>
        </a:ln>
      </dgm:spPr>
    </dgm:pt>
    <dgm:pt modelId="{AD6A8633-12EB-E443-87E1-FF5E603FE5A6}" type="pres">
      <dgm:prSet presAssocID="{1236F6D7-6212-364C-8A98-B2390A7C5715}" presName="txShp" presStyleLbl="node1" presStyleIdx="4" presStyleCnt="5">
        <dgm:presLayoutVars>
          <dgm:bulletEnabled val="1"/>
        </dgm:presLayoutVars>
      </dgm:prSet>
      <dgm:spPr>
        <a:prstGeom prst="round2DiagRect">
          <a:avLst/>
        </a:prstGeom>
      </dgm:spPr>
    </dgm:pt>
  </dgm:ptLst>
  <dgm:cxnLst>
    <dgm:cxn modelId="{B27B9B19-FE25-C24D-8066-543B03FE3022}" type="presOf" srcId="{64E0D03A-4673-624B-81BD-F642BE715617}" destId="{E79B32E4-93D1-E94C-B1C9-AA4417A9C1D3}" srcOrd="0" destOrd="0" presId="urn:microsoft.com/office/officeart/2005/8/layout/vList3"/>
    <dgm:cxn modelId="{FC7BAA22-B114-2246-9FC4-07F6EEB734CC}" srcId="{78F8AF46-4397-6249-900D-8BD82AEAC682}" destId="{77BD6141-6464-FC4F-BCC1-5B55C8F6091D}" srcOrd="0" destOrd="0" parTransId="{6C13297C-F479-AB4E-8675-368C2A138DC6}" sibTransId="{4359982D-8404-0543-B1C4-52167BC0B89A}"/>
    <dgm:cxn modelId="{B1DA0140-3828-A441-A566-F790FF6F0135}" srcId="{78F8AF46-4397-6249-900D-8BD82AEAC682}" destId="{C071D4DC-6552-F148-BC84-4DE5860DA316}" srcOrd="1" destOrd="0" parTransId="{C3742F2C-02BC-0D43-830A-B5040989CB8B}" sibTransId="{C98970AB-A08C-304C-AD92-220697CBA85D}"/>
    <dgm:cxn modelId="{2521BF68-B90E-BC49-BE0B-DCD0488EC101}" type="presOf" srcId="{78F8AF46-4397-6249-900D-8BD82AEAC682}" destId="{E7640082-8A59-8145-82C0-E6DF847FC951}" srcOrd="0" destOrd="0" presId="urn:microsoft.com/office/officeart/2005/8/layout/vList3"/>
    <dgm:cxn modelId="{AFFBAC54-8223-CB41-89A5-A9706EF1CF22}" type="presOf" srcId="{C071D4DC-6552-F148-BC84-4DE5860DA316}" destId="{5E4064DE-8DE3-4E4B-A47D-DC3F3D210E23}" srcOrd="0" destOrd="0" presId="urn:microsoft.com/office/officeart/2005/8/layout/vList3"/>
    <dgm:cxn modelId="{871A3988-584C-8D40-875F-9770F4B04E46}" srcId="{78F8AF46-4397-6249-900D-8BD82AEAC682}" destId="{6A040F4A-F569-5841-91DE-3F93D5925460}" srcOrd="2" destOrd="0" parTransId="{D29ACC00-6481-124E-9198-042D0667F006}" sibTransId="{AC1A031C-76FC-6347-A5EE-F700A883CB7E}"/>
    <dgm:cxn modelId="{59BE25A2-76F7-AC40-8448-2C4CEE326BE7}" type="presOf" srcId="{1236F6D7-6212-364C-8A98-B2390A7C5715}" destId="{AD6A8633-12EB-E443-87E1-FF5E603FE5A6}" srcOrd="0" destOrd="0" presId="urn:microsoft.com/office/officeart/2005/8/layout/vList3"/>
    <dgm:cxn modelId="{AD64C0AE-E1C5-4B46-A1BB-E9A5ED2A3C8E}" type="presOf" srcId="{77BD6141-6464-FC4F-BCC1-5B55C8F6091D}" destId="{831E38DC-8FED-8F49-8D52-838FCE83DE6D}" srcOrd="0" destOrd="0" presId="urn:microsoft.com/office/officeart/2005/8/layout/vList3"/>
    <dgm:cxn modelId="{412B4BB7-9DD4-8045-B5ED-D2B36D174E07}" srcId="{78F8AF46-4397-6249-900D-8BD82AEAC682}" destId="{1236F6D7-6212-364C-8A98-B2390A7C5715}" srcOrd="4" destOrd="0" parTransId="{919AADFC-4714-794A-BEF6-76923D224B21}" sibTransId="{234A6654-060B-034C-86ED-7E50A9289E01}"/>
    <dgm:cxn modelId="{DD973CF2-E40C-054B-9CCF-01577A666E12}" srcId="{78F8AF46-4397-6249-900D-8BD82AEAC682}" destId="{64E0D03A-4673-624B-81BD-F642BE715617}" srcOrd="3" destOrd="0" parTransId="{7C40261A-3685-9646-9C1F-D4AE44920016}" sibTransId="{B35CC5C7-B9CB-204A-AD52-3304E8D98D60}"/>
    <dgm:cxn modelId="{BAF0DEFA-0918-E44D-A1A9-BB2FF69BF94C}" type="presOf" srcId="{6A040F4A-F569-5841-91DE-3F93D5925460}" destId="{19CC8A04-7354-8F4A-8C7B-5F5E9C996E25}" srcOrd="0" destOrd="0" presId="urn:microsoft.com/office/officeart/2005/8/layout/vList3"/>
    <dgm:cxn modelId="{9F4AF99E-DA5F-5C4B-BFF2-A3D04EE41AD7}" type="presParOf" srcId="{E7640082-8A59-8145-82C0-E6DF847FC951}" destId="{12373C12-9332-964E-BA4F-C76D8F818E21}" srcOrd="0" destOrd="0" presId="urn:microsoft.com/office/officeart/2005/8/layout/vList3"/>
    <dgm:cxn modelId="{41B77E0E-15C7-764F-A992-660F44F97CF8}" type="presParOf" srcId="{12373C12-9332-964E-BA4F-C76D8F818E21}" destId="{CE116C09-E156-A343-9DE5-4EE777F96289}" srcOrd="0" destOrd="0" presId="urn:microsoft.com/office/officeart/2005/8/layout/vList3"/>
    <dgm:cxn modelId="{86148719-2CAD-984D-ADCA-33F09B169E87}" type="presParOf" srcId="{12373C12-9332-964E-BA4F-C76D8F818E21}" destId="{831E38DC-8FED-8F49-8D52-838FCE83DE6D}" srcOrd="1" destOrd="0" presId="urn:microsoft.com/office/officeart/2005/8/layout/vList3"/>
    <dgm:cxn modelId="{7C0432CA-4808-C54F-878A-1506BF0685C5}" type="presParOf" srcId="{E7640082-8A59-8145-82C0-E6DF847FC951}" destId="{D6C17EA3-3A67-F049-9572-2E5DFD90C23D}" srcOrd="1" destOrd="0" presId="urn:microsoft.com/office/officeart/2005/8/layout/vList3"/>
    <dgm:cxn modelId="{C945387F-793D-4646-A4EB-DB0E40F8992B}" type="presParOf" srcId="{E7640082-8A59-8145-82C0-E6DF847FC951}" destId="{63D92873-EE34-964C-9C7B-16DB9FF6F5B2}" srcOrd="2" destOrd="0" presId="urn:microsoft.com/office/officeart/2005/8/layout/vList3"/>
    <dgm:cxn modelId="{4C93DA81-A06C-B24B-9D17-7AE4B66A53AB}" type="presParOf" srcId="{63D92873-EE34-964C-9C7B-16DB9FF6F5B2}" destId="{6965CF59-028E-214E-8AAC-8609660D610A}" srcOrd="0" destOrd="0" presId="urn:microsoft.com/office/officeart/2005/8/layout/vList3"/>
    <dgm:cxn modelId="{5996DD5B-49CB-EA44-ACE2-0A3DBAAA81B8}" type="presParOf" srcId="{63D92873-EE34-964C-9C7B-16DB9FF6F5B2}" destId="{5E4064DE-8DE3-4E4B-A47D-DC3F3D210E23}" srcOrd="1" destOrd="0" presId="urn:microsoft.com/office/officeart/2005/8/layout/vList3"/>
    <dgm:cxn modelId="{CB125300-3B0E-A94E-ABBD-1E37E31B0D83}" type="presParOf" srcId="{E7640082-8A59-8145-82C0-E6DF847FC951}" destId="{B685F47F-63D5-D64F-99B4-CF3B69AF14F5}" srcOrd="3" destOrd="0" presId="urn:microsoft.com/office/officeart/2005/8/layout/vList3"/>
    <dgm:cxn modelId="{01803164-24E6-B24E-A48C-79DD8878C896}" type="presParOf" srcId="{E7640082-8A59-8145-82C0-E6DF847FC951}" destId="{982F3727-9019-714F-8A33-EEB9C8D50894}" srcOrd="4" destOrd="0" presId="urn:microsoft.com/office/officeart/2005/8/layout/vList3"/>
    <dgm:cxn modelId="{AA6C2B11-95DB-884B-A946-C13DF6481DB7}" type="presParOf" srcId="{982F3727-9019-714F-8A33-EEB9C8D50894}" destId="{D13417CB-711E-554B-BC1D-AE81E620F396}" srcOrd="0" destOrd="0" presId="urn:microsoft.com/office/officeart/2005/8/layout/vList3"/>
    <dgm:cxn modelId="{3F7802A3-B2FE-6F47-AA25-5F6D46229974}" type="presParOf" srcId="{982F3727-9019-714F-8A33-EEB9C8D50894}" destId="{19CC8A04-7354-8F4A-8C7B-5F5E9C996E25}" srcOrd="1" destOrd="0" presId="urn:microsoft.com/office/officeart/2005/8/layout/vList3"/>
    <dgm:cxn modelId="{266518B7-5320-6B47-9D69-99BDABD3B194}" type="presParOf" srcId="{E7640082-8A59-8145-82C0-E6DF847FC951}" destId="{F07541FF-A89D-904B-B501-948B7E20DF19}" srcOrd="5" destOrd="0" presId="urn:microsoft.com/office/officeart/2005/8/layout/vList3"/>
    <dgm:cxn modelId="{2B103BD3-567B-E942-8424-CB8AF1BEC1E9}" type="presParOf" srcId="{E7640082-8A59-8145-82C0-E6DF847FC951}" destId="{6F387A12-7735-F24E-9D01-BB1F135DD943}" srcOrd="6" destOrd="0" presId="urn:microsoft.com/office/officeart/2005/8/layout/vList3"/>
    <dgm:cxn modelId="{FC234BD9-5A74-0244-A30D-35E64EF1049F}" type="presParOf" srcId="{6F387A12-7735-F24E-9D01-BB1F135DD943}" destId="{467A8551-83B7-8E42-9CBF-A08BCCCBB9A5}" srcOrd="0" destOrd="0" presId="urn:microsoft.com/office/officeart/2005/8/layout/vList3"/>
    <dgm:cxn modelId="{708AEA75-146B-E24D-9244-D7EC4ED97EB1}" type="presParOf" srcId="{6F387A12-7735-F24E-9D01-BB1F135DD943}" destId="{E79B32E4-93D1-E94C-B1C9-AA4417A9C1D3}" srcOrd="1" destOrd="0" presId="urn:microsoft.com/office/officeart/2005/8/layout/vList3"/>
    <dgm:cxn modelId="{8CB085B1-21B4-B443-BB1E-08009E84C3AE}" type="presParOf" srcId="{E7640082-8A59-8145-82C0-E6DF847FC951}" destId="{C81E6EA5-BA56-D344-B8E2-2A9D4DD98CE0}" srcOrd="7" destOrd="0" presId="urn:microsoft.com/office/officeart/2005/8/layout/vList3"/>
    <dgm:cxn modelId="{65FD4417-F76A-EE42-A7C6-F20422AEB373}" type="presParOf" srcId="{E7640082-8A59-8145-82C0-E6DF847FC951}" destId="{90A30A52-B4EB-7644-A4D5-251D1A819804}" srcOrd="8" destOrd="0" presId="urn:microsoft.com/office/officeart/2005/8/layout/vList3"/>
    <dgm:cxn modelId="{6E5DEB77-5666-D244-8FB3-6665AFF26C28}" type="presParOf" srcId="{90A30A52-B4EB-7644-A4D5-251D1A819804}" destId="{078535C9-FF78-2F44-8FF0-26DD057A3B52}" srcOrd="0" destOrd="0" presId="urn:microsoft.com/office/officeart/2005/8/layout/vList3"/>
    <dgm:cxn modelId="{1BE0894D-C733-B24E-8BB6-67C87E009DDB}" type="presParOf" srcId="{90A30A52-B4EB-7644-A4D5-251D1A819804}" destId="{AD6A8633-12EB-E443-87E1-FF5E603FE5A6}" srcOrd="1" destOrd="0" presId="urn:microsoft.com/office/officeart/2005/8/layout/vLis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CA3F1-B2A6-6B42-83A7-7C37CE2FDFFC}">
      <dsp:nvSpPr>
        <dsp:cNvPr id="0" name=""/>
        <dsp:cNvSpPr/>
      </dsp:nvSpPr>
      <dsp:spPr>
        <a:xfrm>
          <a:off x="2619" y="220820"/>
          <a:ext cx="2553530" cy="662400"/>
        </a:xfrm>
        <a:prstGeom prst="rect">
          <a:avLst/>
        </a:prstGeom>
        <a:solidFill>
          <a:srgbClr val="EFA92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CA" sz="2300" b="1" i="0" kern="1200" dirty="0">
              <a:solidFill>
                <a:srgbClr val="404140"/>
              </a:solidFill>
              <a:latin typeface="Gotham Bold" pitchFamily="2" charset="0"/>
              <a:cs typeface="Gotham Bold" pitchFamily="2" charset="0"/>
            </a:rPr>
            <a:t>WATCH TIME</a:t>
          </a:r>
        </a:p>
      </dsp:txBody>
      <dsp:txXfrm>
        <a:off x="2619" y="220820"/>
        <a:ext cx="2553530" cy="662400"/>
      </dsp:txXfrm>
    </dsp:sp>
    <dsp:sp modelId="{77D2D775-3CC9-DA4A-AF68-8BFA88B44DEC}">
      <dsp:nvSpPr>
        <dsp:cNvPr id="0" name=""/>
        <dsp:cNvSpPr/>
      </dsp:nvSpPr>
      <dsp:spPr>
        <a:xfrm>
          <a:off x="2619" y="883220"/>
          <a:ext cx="2553530" cy="2179729"/>
        </a:xfrm>
        <a:prstGeom prst="rect">
          <a:avLst/>
        </a:prstGeom>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CA" sz="2000" b="0" i="0" kern="1200" baseline="0" dirty="0">
              <a:solidFill>
                <a:srgbClr val="404140"/>
              </a:solidFill>
              <a:latin typeface="Gotham Book" pitchFamily="2" charset="0"/>
              <a:cs typeface="Gotham Book" pitchFamily="2" charset="0"/>
            </a:rPr>
            <a:t>Trying to make</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Font typeface="Arial" panose="020B0604020202020204" pitchFamily="34" charset="0"/>
            <a:buNone/>
          </a:pPr>
          <a:r>
            <a:rPr lang="en-CA" sz="2000" b="0" i="0" kern="1200" baseline="0" dirty="0">
              <a:solidFill>
                <a:srgbClr val="404140"/>
              </a:solidFill>
              <a:latin typeface="Gotham Book" pitchFamily="2" charset="0"/>
              <a:cs typeface="Gotham Book" pitchFamily="2" charset="0"/>
            </a:rPr>
            <a:t>users watch as</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Font typeface="Arial" panose="020B0604020202020204" pitchFamily="34" charset="0"/>
            <a:buNone/>
          </a:pPr>
          <a:r>
            <a:rPr lang="en-CA" sz="2000" b="0" i="0" kern="1200" baseline="0" dirty="0">
              <a:solidFill>
                <a:srgbClr val="404140"/>
              </a:solidFill>
              <a:latin typeface="Gotham Book" pitchFamily="2" charset="0"/>
              <a:cs typeface="Gotham Book" pitchFamily="2" charset="0"/>
            </a:rPr>
            <a:t>much of each</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Font typeface="Arial" panose="020B0604020202020204" pitchFamily="34" charset="0"/>
            <a:buNone/>
          </a:pPr>
          <a:r>
            <a:rPr lang="en-CA" sz="2000" b="0" i="0" kern="1200" baseline="0" dirty="0">
              <a:solidFill>
                <a:srgbClr val="404140"/>
              </a:solidFill>
              <a:latin typeface="Gotham Book" pitchFamily="2" charset="0"/>
              <a:cs typeface="Gotham Book" pitchFamily="2" charset="0"/>
            </a:rPr>
            <a:t>video as possible.</a:t>
          </a:r>
          <a:endParaRPr lang="en-CA" sz="2000" b="0" i="0" kern="1200" dirty="0">
            <a:solidFill>
              <a:srgbClr val="404140"/>
            </a:solidFill>
            <a:latin typeface="Gotham Book" pitchFamily="2" charset="0"/>
            <a:cs typeface="Gotham Book" pitchFamily="2" charset="0"/>
          </a:endParaRPr>
        </a:p>
      </dsp:txBody>
      <dsp:txXfrm>
        <a:off x="2619" y="883220"/>
        <a:ext cx="2553530" cy="2179729"/>
      </dsp:txXfrm>
    </dsp:sp>
    <dsp:sp modelId="{91D894AD-2B3C-F54E-A7E4-995FF5D11011}">
      <dsp:nvSpPr>
        <dsp:cNvPr id="0" name=""/>
        <dsp:cNvSpPr/>
      </dsp:nvSpPr>
      <dsp:spPr>
        <a:xfrm>
          <a:off x="2913644" y="220820"/>
          <a:ext cx="2553530" cy="662400"/>
        </a:xfrm>
        <a:prstGeom prst="rect">
          <a:avLst/>
        </a:prstGeom>
        <a:solidFill>
          <a:srgbClr val="EFA92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CA" sz="2300" b="1" i="0" kern="1200" dirty="0">
              <a:solidFill>
                <a:srgbClr val="404140"/>
              </a:solidFill>
              <a:latin typeface="Gotham Bold" pitchFamily="2" charset="0"/>
              <a:cs typeface="Gotham Bold" pitchFamily="2" charset="0"/>
            </a:rPr>
            <a:t>ENGAGEMENT</a:t>
          </a:r>
        </a:p>
      </dsp:txBody>
      <dsp:txXfrm>
        <a:off x="2913644" y="220820"/>
        <a:ext cx="2553530" cy="662400"/>
      </dsp:txXfrm>
    </dsp:sp>
    <dsp:sp modelId="{6DD10B21-1A04-A84F-96CB-5FDEB106EE4F}">
      <dsp:nvSpPr>
        <dsp:cNvPr id="0" name=""/>
        <dsp:cNvSpPr/>
      </dsp:nvSpPr>
      <dsp:spPr>
        <a:xfrm>
          <a:off x="2913644" y="883220"/>
          <a:ext cx="2553530" cy="2179729"/>
        </a:xfrm>
        <a:prstGeom prst="rect">
          <a:avLst/>
        </a:prstGeom>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Getting users to</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comment on, Like</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and reply to as</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many videos as</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possible. </a:t>
          </a:r>
          <a:endParaRPr lang="en-CA" sz="2000" b="0" i="0" kern="1200" dirty="0">
            <a:solidFill>
              <a:srgbClr val="404140"/>
            </a:solidFill>
            <a:latin typeface="Gotham Book" pitchFamily="2" charset="0"/>
            <a:cs typeface="Gotham Book" pitchFamily="2" charset="0"/>
          </a:endParaRPr>
        </a:p>
      </dsp:txBody>
      <dsp:txXfrm>
        <a:off x="2913644" y="883220"/>
        <a:ext cx="2553530" cy="2179729"/>
      </dsp:txXfrm>
    </dsp:sp>
    <dsp:sp modelId="{22D292B0-DAA5-0747-B761-FE75654BC458}">
      <dsp:nvSpPr>
        <dsp:cNvPr id="0" name=""/>
        <dsp:cNvSpPr/>
      </dsp:nvSpPr>
      <dsp:spPr>
        <a:xfrm>
          <a:off x="5824669" y="220820"/>
          <a:ext cx="2553530" cy="662400"/>
        </a:xfrm>
        <a:prstGeom prst="rect">
          <a:avLst/>
        </a:prstGeom>
        <a:solidFill>
          <a:srgbClr val="EFA92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ClrTx/>
            <a:buSzTx/>
            <a:buFontTx/>
            <a:buNone/>
          </a:pPr>
          <a:r>
            <a:rPr kumimoji="0" lang="en-CA" altLang="en-US" sz="2300" b="1" i="0" u="none" strike="noStrike" kern="1200" cap="none" normalizeH="0" baseline="0" dirty="0">
              <a:ln>
                <a:noFill/>
              </a:ln>
              <a:solidFill>
                <a:srgbClr val="404140"/>
              </a:solidFill>
              <a:effectLst/>
              <a:latin typeface="Gotham Bold" pitchFamily="2" charset="0"/>
              <a:ea typeface="Roboto" panose="02000000000000000000" pitchFamily="2" charset="0"/>
              <a:cs typeface="Gotham Bold" pitchFamily="2" charset="0"/>
            </a:rPr>
            <a:t>STICKINESS</a:t>
          </a:r>
          <a:endParaRPr lang="en-CA" sz="2300" b="1" i="0" kern="1200" dirty="0">
            <a:solidFill>
              <a:srgbClr val="404140"/>
            </a:solidFill>
            <a:latin typeface="Gotham Bold" pitchFamily="2" charset="0"/>
            <a:cs typeface="Gotham Bold" pitchFamily="2" charset="0"/>
          </a:endParaRPr>
        </a:p>
      </dsp:txBody>
      <dsp:txXfrm>
        <a:off x="5824669" y="220820"/>
        <a:ext cx="2553530" cy="662400"/>
      </dsp:txXfrm>
    </dsp:sp>
    <dsp:sp modelId="{749096A9-56BE-F144-B053-AC6979D32E48}">
      <dsp:nvSpPr>
        <dsp:cNvPr id="0" name=""/>
        <dsp:cNvSpPr/>
      </dsp:nvSpPr>
      <dsp:spPr>
        <a:xfrm>
          <a:off x="5824669" y="883220"/>
          <a:ext cx="2553530" cy="2179729"/>
        </a:xfrm>
        <a:prstGeom prst="rect">
          <a:avLst/>
        </a:prstGeom>
        <a:gradFill flip="none" rotWithShape="1">
          <a:gsLst>
            <a:gs pos="59000">
              <a:srgbClr val="DAE3F3">
                <a:alpha val="87000"/>
              </a:srgbClr>
            </a:gs>
            <a:gs pos="100000">
              <a:schemeClr val="accent1">
                <a:lumMod val="5000"/>
                <a:lumOff val="95000"/>
                <a:alpha val="25594"/>
              </a:schemeClr>
            </a:gs>
            <a:gs pos="0">
              <a:schemeClr val="accent1">
                <a:lumMod val="30000"/>
                <a:lumOff val="70000"/>
                <a:alpha val="99000"/>
              </a:schemeClr>
            </a:gs>
          </a:gsLst>
          <a:lin ang="54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Trying to make </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sure that users </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keep watching</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videos instead</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 of leaving</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the platform.</a:t>
          </a:r>
          <a:endParaRPr lang="en-CA" sz="2000" b="0" i="0" kern="1200" dirty="0">
            <a:solidFill>
              <a:srgbClr val="404140"/>
            </a:solidFill>
            <a:latin typeface="Gotham Book" pitchFamily="2" charset="0"/>
            <a:cs typeface="Gotham Book" pitchFamily="2" charset="0"/>
          </a:endParaRPr>
        </a:p>
      </dsp:txBody>
      <dsp:txXfrm>
        <a:off x="5824669" y="883220"/>
        <a:ext cx="2553530" cy="21797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CA3F1-B2A6-6B42-83A7-7C37CE2FDFFC}">
      <dsp:nvSpPr>
        <dsp:cNvPr id="0" name=""/>
        <dsp:cNvSpPr/>
      </dsp:nvSpPr>
      <dsp:spPr>
        <a:xfrm>
          <a:off x="27" y="42218"/>
          <a:ext cx="2668298" cy="995381"/>
        </a:xfrm>
        <a:prstGeom prst="rect">
          <a:avLst/>
        </a:prstGeom>
        <a:solidFill>
          <a:srgbClr val="EFA92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kumimoji="0" lang="en-CA" altLang="en-US" sz="2100" b="1" i="0" u="none" strike="noStrike" kern="1200" cap="none" normalizeH="0" baseline="0" dirty="0">
              <a:ln>
                <a:noFill/>
              </a:ln>
              <a:solidFill>
                <a:srgbClr val="404140"/>
              </a:solidFill>
              <a:effectLst/>
              <a:latin typeface="Gotham Bold" pitchFamily="2" charset="0"/>
              <a:ea typeface="Roboto" panose="02000000000000000000" pitchFamily="2" charset="0"/>
              <a:cs typeface="Gotham Bold" pitchFamily="2" charset="0"/>
            </a:rPr>
            <a:t>VIRALITY</a:t>
          </a:r>
          <a:endParaRPr lang="en-CA" sz="2100" b="1" i="0" kern="1200" dirty="0">
            <a:solidFill>
              <a:srgbClr val="404140"/>
            </a:solidFill>
            <a:latin typeface="Gotham Bold" pitchFamily="2" charset="0"/>
            <a:cs typeface="Gotham Bold" pitchFamily="2" charset="0"/>
          </a:endParaRPr>
        </a:p>
      </dsp:txBody>
      <dsp:txXfrm>
        <a:off x="27" y="42218"/>
        <a:ext cx="2668298" cy="995381"/>
      </dsp:txXfrm>
    </dsp:sp>
    <dsp:sp modelId="{77D2D775-3CC9-DA4A-AF68-8BFA88B44DEC}">
      <dsp:nvSpPr>
        <dsp:cNvPr id="0" name=""/>
        <dsp:cNvSpPr/>
      </dsp:nvSpPr>
      <dsp:spPr>
        <a:xfrm>
          <a:off x="27" y="1001631"/>
          <a:ext cx="2668298" cy="2239920"/>
        </a:xfrm>
        <a:prstGeom prst="rect">
          <a:avLst/>
        </a:prstGeom>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Encouraging users </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to share the videos</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they watch with as  </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None/>
          </a:pPr>
          <a:r>
            <a:rPr lang="en-CA" sz="2000" b="0" i="0" kern="1200" dirty="0">
              <a:solidFill>
                <a:srgbClr val="404140"/>
              </a:solidFill>
              <a:latin typeface="Gotham Book" pitchFamily="2" charset="0"/>
              <a:cs typeface="Gotham Book" pitchFamily="2" charset="0"/>
            </a:rPr>
            <a:t>many people as</a:t>
          </a:r>
        </a:p>
        <a:p>
          <a:pPr marL="228600" lvl="1" indent="-228600" algn="l" defTabSz="889000">
            <a:lnSpc>
              <a:spcPct val="90000"/>
            </a:lnSpc>
            <a:spcBef>
              <a:spcPct val="0"/>
            </a:spcBef>
            <a:spcAft>
              <a:spcPct val="15000"/>
            </a:spcAft>
            <a:buNone/>
          </a:pPr>
          <a:r>
            <a:rPr lang="en-CA" sz="2000" b="0" i="0" kern="1200" dirty="0">
              <a:solidFill>
                <a:srgbClr val="404140"/>
              </a:solidFill>
              <a:latin typeface="Gotham Book" pitchFamily="2" charset="0"/>
              <a:cs typeface="Gotham Book" pitchFamily="2" charset="0"/>
            </a:rPr>
            <a:t>possible.</a:t>
          </a:r>
        </a:p>
      </dsp:txBody>
      <dsp:txXfrm>
        <a:off x="27" y="1001631"/>
        <a:ext cx="2668298" cy="2239920"/>
      </dsp:txXfrm>
    </dsp:sp>
    <dsp:sp modelId="{91D894AD-2B3C-F54E-A7E4-995FF5D11011}">
      <dsp:nvSpPr>
        <dsp:cNvPr id="0" name=""/>
        <dsp:cNvSpPr/>
      </dsp:nvSpPr>
      <dsp:spPr>
        <a:xfrm>
          <a:off x="3041887" y="42218"/>
          <a:ext cx="2668298" cy="995381"/>
        </a:xfrm>
        <a:prstGeom prst="rect">
          <a:avLst/>
        </a:prstGeom>
        <a:solidFill>
          <a:srgbClr val="EFA92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CA" sz="2100" b="1" i="0" kern="1200" dirty="0">
              <a:solidFill>
                <a:srgbClr val="404140"/>
              </a:solidFill>
              <a:latin typeface="Gotham Bold" pitchFamily="2" charset="0"/>
              <a:cs typeface="Gotham Bold" pitchFamily="2" charset="0"/>
            </a:rPr>
            <a:t>DAILY USE</a:t>
          </a:r>
        </a:p>
      </dsp:txBody>
      <dsp:txXfrm>
        <a:off x="3041887" y="42218"/>
        <a:ext cx="2668298" cy="995381"/>
      </dsp:txXfrm>
    </dsp:sp>
    <dsp:sp modelId="{6DD10B21-1A04-A84F-96CB-5FDEB106EE4F}">
      <dsp:nvSpPr>
        <dsp:cNvPr id="0" name=""/>
        <dsp:cNvSpPr/>
      </dsp:nvSpPr>
      <dsp:spPr>
        <a:xfrm>
          <a:off x="3041887" y="1001631"/>
          <a:ext cx="2668298" cy="2239920"/>
        </a:xfrm>
        <a:prstGeom prst="rect">
          <a:avLst/>
        </a:prstGeom>
        <a:gradFill flip="none" rotWithShape="1">
          <a:gsLst>
            <a:gs pos="59000">
              <a:srgbClr val="DAE3F3">
                <a:alpha val="87000"/>
              </a:srgbClr>
            </a:gs>
            <a:gs pos="100000">
              <a:srgbClr val="4472C4">
                <a:lumMod val="5000"/>
                <a:lumOff val="95000"/>
                <a:alpha val="25594"/>
              </a:srgbClr>
            </a:gs>
            <a:gs pos="0">
              <a:srgbClr val="4472C4">
                <a:lumMod val="30000"/>
                <a:lumOff val="70000"/>
                <a:alpha val="99000"/>
              </a:srgbClr>
            </a:gs>
          </a:gsLst>
          <a:lin ang="54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Making sure that </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users come back</a:t>
          </a:r>
          <a:endParaRPr lang="en-CA" sz="2000" b="0" i="0" kern="1200" dirty="0">
            <a:solidFill>
              <a:srgbClr val="404140"/>
            </a:solidFill>
            <a:latin typeface="Gotham Book" pitchFamily="2" charset="0"/>
            <a:cs typeface="Gotham Book" pitchFamily="2" charset="0"/>
          </a:endParaRPr>
        </a:p>
        <a:p>
          <a:pPr marL="228600" lvl="1" indent="-228600" algn="l" defTabSz="889000">
            <a:lnSpc>
              <a:spcPct val="90000"/>
            </a:lnSpc>
            <a:spcBef>
              <a:spcPct val="0"/>
            </a:spcBef>
            <a:spcAft>
              <a:spcPct val="15000"/>
            </a:spcAft>
            <a:buClrTx/>
            <a:buSzTx/>
            <a:buFontTx/>
            <a:buNone/>
          </a:pPr>
          <a:r>
            <a:rPr kumimoji="0" lang="en-CA" altLang="en-US" sz="2000" b="0" i="0" u="none" strike="noStrike" kern="1200" cap="none" normalizeH="0" baseline="0" dirty="0">
              <a:ln>
                <a:noFill/>
              </a:ln>
              <a:solidFill>
                <a:srgbClr val="404140"/>
              </a:solidFill>
              <a:effectLst/>
              <a:latin typeface="Gotham Book" pitchFamily="2" charset="0"/>
              <a:ea typeface="Roboto" panose="02000000000000000000" pitchFamily="2" charset="0"/>
              <a:cs typeface="Gotham Book" pitchFamily="2" charset="0"/>
            </a:rPr>
            <a:t>to the app often.</a:t>
          </a:r>
          <a:endParaRPr lang="en-CA" sz="2000" b="0" i="0" kern="1200" dirty="0">
            <a:solidFill>
              <a:srgbClr val="404140"/>
            </a:solidFill>
            <a:latin typeface="Gotham Book" pitchFamily="2" charset="0"/>
            <a:cs typeface="Gotham Book" pitchFamily="2" charset="0"/>
          </a:endParaRPr>
        </a:p>
      </dsp:txBody>
      <dsp:txXfrm>
        <a:off x="3041887" y="1001631"/>
        <a:ext cx="2668298" cy="22399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CCD7EA-D136-4A49-97B4-E02149F575B9}">
      <dsp:nvSpPr>
        <dsp:cNvPr id="0" name=""/>
        <dsp:cNvSpPr/>
      </dsp:nvSpPr>
      <dsp:spPr>
        <a:xfrm rot="10800000">
          <a:off x="2280783" y="1014"/>
          <a:ext cx="8274285" cy="786634"/>
        </a:xfrm>
        <a:prstGeom prst="homePlate">
          <a:avLst/>
        </a:prstGeom>
        <a:noFill/>
        <a:ln w="50800" cap="flat"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None/>
          </a:pPr>
          <a:r>
            <a:rPr lang="en-CA" sz="1600" b="1" u="none" kern="1200" dirty="0">
              <a:solidFill>
                <a:srgbClr val="404140"/>
              </a:solidFill>
              <a:highlight>
                <a:srgbClr val="EFA92C"/>
              </a:highlight>
              <a:latin typeface="Gotham Medium" pitchFamily="2" charset="0"/>
              <a:cs typeface="Gotham Medium" pitchFamily="2" charset="0"/>
            </a:rPr>
            <a:t>VIEWS</a:t>
          </a:r>
        </a:p>
        <a:p>
          <a:pPr marL="171450" lvl="1" indent="-171450" algn="l" defTabSz="711200">
            <a:lnSpc>
              <a:spcPct val="90000"/>
            </a:lnSpc>
            <a:spcBef>
              <a:spcPct val="0"/>
            </a:spcBef>
            <a:spcAft>
              <a:spcPct val="15000"/>
            </a:spcAft>
            <a:buNone/>
          </a:pPr>
          <a:r>
            <a:rPr lang="en-CA" sz="1600" b="0" i="0" kern="1200" baseline="0" dirty="0">
              <a:solidFill>
                <a:srgbClr val="404140"/>
              </a:solidFill>
              <a:latin typeface="Gotham Medium" pitchFamily="2" charset="0"/>
              <a:cs typeface="Gotham Medium" pitchFamily="2" charset="0"/>
            </a:rPr>
            <a:t>Sorts according to how many people have seen the video.</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None/>
          </a:pPr>
          <a:r>
            <a:rPr lang="en-CA" sz="1600" b="0" i="0" kern="1200" baseline="0" dirty="0">
              <a:solidFill>
                <a:srgbClr val="404140"/>
              </a:solidFill>
              <a:latin typeface="Gotham Medium" pitchFamily="2" charset="0"/>
              <a:cs typeface="Gotham Medium" pitchFamily="2" charset="0"/>
            </a:rPr>
            <a:t>It shows how popular a video is overall.</a:t>
          </a:r>
          <a:endParaRPr lang="en-CA" sz="1600" kern="1200" dirty="0">
            <a:solidFill>
              <a:srgbClr val="404140"/>
            </a:solidFill>
            <a:latin typeface="Gotham Medium" pitchFamily="2" charset="0"/>
            <a:cs typeface="Gotham Medium" pitchFamily="2" charset="0"/>
          </a:endParaRPr>
        </a:p>
      </dsp:txBody>
      <dsp:txXfrm rot="10800000">
        <a:off x="2477441" y="1014"/>
        <a:ext cx="8077627" cy="786634"/>
      </dsp:txXfrm>
    </dsp:sp>
    <dsp:sp modelId="{DF538E9E-1D9F-2D48-B446-4B801937203E}">
      <dsp:nvSpPr>
        <dsp:cNvPr id="0" name=""/>
        <dsp:cNvSpPr/>
      </dsp:nvSpPr>
      <dsp:spPr>
        <a:xfrm>
          <a:off x="1887465" y="1014"/>
          <a:ext cx="786634" cy="786634"/>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 modelId="{A6E92AAB-C92C-CF48-9F10-7BAA70D7513F}">
      <dsp:nvSpPr>
        <dsp:cNvPr id="0" name=""/>
        <dsp:cNvSpPr/>
      </dsp:nvSpPr>
      <dsp:spPr>
        <a:xfrm rot="10800000">
          <a:off x="2281117" y="1082591"/>
          <a:ext cx="8274285" cy="786634"/>
        </a:xfrm>
        <a:prstGeom prst="homePlate">
          <a:avLst/>
        </a:prstGeom>
        <a:noFill/>
        <a:ln w="22225" cap="rnd"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None/>
          </a:pPr>
          <a:r>
            <a:rPr lang="en-CA" sz="1600" b="1" kern="1200" dirty="0">
              <a:solidFill>
                <a:srgbClr val="404140"/>
              </a:solidFill>
              <a:highlight>
                <a:srgbClr val="EFA92C"/>
              </a:highlight>
              <a:latin typeface="Gotham Medium" pitchFamily="2" charset="0"/>
              <a:cs typeface="Gotham Medium" pitchFamily="2" charset="0"/>
            </a:rPr>
            <a:t>LIKES</a:t>
          </a: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Likes, upvotes or replies the video got.</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interested people were in the video.</a:t>
          </a:r>
          <a:endParaRPr lang="en-CA" sz="1600" kern="1200" dirty="0">
            <a:solidFill>
              <a:srgbClr val="404140"/>
            </a:solidFill>
            <a:latin typeface="Gotham Medium" pitchFamily="2" charset="0"/>
            <a:cs typeface="Gotham Medium" pitchFamily="2" charset="0"/>
          </a:endParaRPr>
        </a:p>
      </dsp:txBody>
      <dsp:txXfrm rot="10800000">
        <a:off x="2477775" y="1082591"/>
        <a:ext cx="8077627" cy="786634"/>
      </dsp:txXfrm>
    </dsp:sp>
    <dsp:sp modelId="{1B31699B-7036-EC48-87B1-0271E19F04F6}">
      <dsp:nvSpPr>
        <dsp:cNvPr id="0" name=""/>
        <dsp:cNvSpPr/>
      </dsp:nvSpPr>
      <dsp:spPr>
        <a:xfrm>
          <a:off x="1887131" y="1022465"/>
          <a:ext cx="787972" cy="906887"/>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 modelId="{15F142F6-69E6-984F-AC40-2B40C8896030}">
      <dsp:nvSpPr>
        <dsp:cNvPr id="0" name=""/>
        <dsp:cNvSpPr/>
      </dsp:nvSpPr>
      <dsp:spPr>
        <a:xfrm rot="10800000">
          <a:off x="2288043" y="2164169"/>
          <a:ext cx="8274285" cy="786634"/>
        </a:xfrm>
        <a:prstGeom prst="homePlate">
          <a:avLst/>
        </a:prstGeom>
        <a:noFill/>
        <a:ln w="22225" cap="rnd"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ClrTx/>
            <a:buSzTx/>
            <a:buFontTx/>
            <a:buNone/>
          </a:pPr>
          <a:r>
            <a:rPr lang="en-CA" sz="1600" b="1" kern="1200" dirty="0">
              <a:solidFill>
                <a:srgbClr val="404140"/>
              </a:solidFill>
              <a:highlight>
                <a:srgbClr val="EFA92C"/>
              </a:highlight>
              <a:latin typeface="Gotham Medium" pitchFamily="2" charset="0"/>
              <a:cs typeface="Gotham Medium" pitchFamily="2" charset="0"/>
            </a:rPr>
            <a:t>FRESHNESS</a:t>
          </a: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popular the video has been in the recent past.</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if a video is getting more popular.</a:t>
          </a:r>
          <a:endParaRPr lang="en-CA" sz="1600" kern="1200" dirty="0">
            <a:solidFill>
              <a:srgbClr val="404140"/>
            </a:solidFill>
            <a:latin typeface="Gotham Medium" pitchFamily="2" charset="0"/>
            <a:cs typeface="Gotham Medium" pitchFamily="2" charset="0"/>
          </a:endParaRPr>
        </a:p>
      </dsp:txBody>
      <dsp:txXfrm rot="10800000">
        <a:off x="2484701" y="2164169"/>
        <a:ext cx="8077627" cy="786634"/>
      </dsp:txXfrm>
    </dsp:sp>
    <dsp:sp modelId="{4B592BD5-DA01-3A41-BE9F-343E65EFFEFC}">
      <dsp:nvSpPr>
        <dsp:cNvPr id="0" name=""/>
        <dsp:cNvSpPr/>
      </dsp:nvSpPr>
      <dsp:spPr>
        <a:xfrm>
          <a:off x="1823030" y="2228783"/>
          <a:ext cx="1044375" cy="657406"/>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 modelId="{624C07B9-4CDB-EC47-826E-3518ADAFED0C}">
      <dsp:nvSpPr>
        <dsp:cNvPr id="0" name=""/>
        <dsp:cNvSpPr/>
      </dsp:nvSpPr>
      <dsp:spPr>
        <a:xfrm rot="10800000">
          <a:off x="2280783" y="3185620"/>
          <a:ext cx="8274285" cy="786634"/>
        </a:xfrm>
        <a:prstGeom prst="homePlate">
          <a:avLst/>
        </a:prstGeom>
        <a:noFill/>
        <a:ln w="22225" cap="rnd"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ClrTx/>
            <a:buSzTx/>
            <a:buFontTx/>
            <a:buNone/>
          </a:pPr>
          <a:r>
            <a:rPr lang="en-CA" sz="1600" b="1" kern="1200" dirty="0">
              <a:solidFill>
                <a:srgbClr val="404140"/>
              </a:solidFill>
              <a:highlight>
                <a:srgbClr val="EFA92C"/>
              </a:highlight>
              <a:latin typeface="Gotham Medium" pitchFamily="2" charset="0"/>
              <a:cs typeface="Gotham Medium" pitchFamily="2" charset="0"/>
            </a:rPr>
            <a:t>SHARES</a:t>
          </a: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people shared the video with friends.</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strongly people liked the video.</a:t>
          </a:r>
          <a:endParaRPr lang="en-CA" sz="1600" kern="1200" dirty="0">
            <a:solidFill>
              <a:srgbClr val="404140"/>
            </a:solidFill>
            <a:latin typeface="Gotham Medium" pitchFamily="2" charset="0"/>
            <a:cs typeface="Gotham Medium" pitchFamily="2" charset="0"/>
          </a:endParaRPr>
        </a:p>
      </dsp:txBody>
      <dsp:txXfrm rot="10800000">
        <a:off x="2477441" y="3185620"/>
        <a:ext cx="8077627" cy="786634"/>
      </dsp:txXfrm>
    </dsp:sp>
    <dsp:sp modelId="{9B37C99A-F59F-324A-85DB-CD27A8FBBA6C}">
      <dsp:nvSpPr>
        <dsp:cNvPr id="0" name=""/>
        <dsp:cNvSpPr/>
      </dsp:nvSpPr>
      <dsp:spPr>
        <a:xfrm>
          <a:off x="1887465" y="3185620"/>
          <a:ext cx="786634" cy="786634"/>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 modelId="{7911EEC8-D9DA-3142-826C-15C3D013421B}">
      <dsp:nvSpPr>
        <dsp:cNvPr id="0" name=""/>
        <dsp:cNvSpPr/>
      </dsp:nvSpPr>
      <dsp:spPr>
        <a:xfrm rot="10800000">
          <a:off x="2247107" y="4211606"/>
          <a:ext cx="8274285" cy="786634"/>
        </a:xfrm>
        <a:prstGeom prst="homePlate">
          <a:avLst/>
        </a:prstGeom>
        <a:noFill/>
        <a:ln w="22225" cap="rnd"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ClrTx/>
            <a:buSzTx/>
            <a:buFontTx/>
            <a:buNone/>
          </a:pPr>
          <a:r>
            <a:rPr lang="en-CA" sz="1600" b="1" kern="1200" dirty="0">
              <a:solidFill>
                <a:srgbClr val="404140"/>
              </a:solidFill>
              <a:highlight>
                <a:srgbClr val="EFA92C"/>
              </a:highlight>
              <a:latin typeface="Gotham Medium" pitchFamily="2" charset="0"/>
              <a:cs typeface="Gotham Medium" pitchFamily="2" charset="0"/>
            </a:rPr>
            <a:t>LINKS</a:t>
          </a: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people linked to the video from other sites.</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ClrTx/>
            <a:buSzTx/>
            <a:buFontTx/>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popular the video was across the internet.</a:t>
          </a:r>
          <a:endParaRPr lang="en-CA" sz="1600" kern="1200" dirty="0">
            <a:solidFill>
              <a:srgbClr val="404140"/>
            </a:solidFill>
            <a:latin typeface="Gotham Medium" pitchFamily="2" charset="0"/>
            <a:cs typeface="Gotham Medium" pitchFamily="2" charset="0"/>
          </a:endParaRPr>
        </a:p>
      </dsp:txBody>
      <dsp:txXfrm rot="10800000">
        <a:off x="2443765" y="4211606"/>
        <a:ext cx="8077627" cy="786634"/>
      </dsp:txXfrm>
    </dsp:sp>
    <dsp:sp modelId="{85307365-5565-1B47-916B-368C594B11EB}">
      <dsp:nvSpPr>
        <dsp:cNvPr id="0" name=""/>
        <dsp:cNvSpPr/>
      </dsp:nvSpPr>
      <dsp:spPr>
        <a:xfrm>
          <a:off x="1921141" y="4207071"/>
          <a:ext cx="651931" cy="795704"/>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 modelId="{AD568D4E-D4C1-474B-B477-E1DAD21C13B0}">
      <dsp:nvSpPr>
        <dsp:cNvPr id="0" name=""/>
        <dsp:cNvSpPr/>
      </dsp:nvSpPr>
      <dsp:spPr>
        <a:xfrm rot="10800000">
          <a:off x="2280783" y="5237593"/>
          <a:ext cx="8274285" cy="786634"/>
        </a:xfrm>
        <a:prstGeom prst="homePlate">
          <a:avLst/>
        </a:prstGeom>
        <a:noFill/>
        <a:ln w="22225" cap="rnd" cmpd="dbl"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6884" tIns="60960" rIns="113792" bIns="60960" numCol="1" spcCol="1270" anchor="t" anchorCtr="0">
          <a:noAutofit/>
        </a:bodyPr>
        <a:lstStyle/>
        <a:p>
          <a:pPr marL="0" lvl="0" indent="0" algn="l" defTabSz="711200">
            <a:lnSpc>
              <a:spcPct val="90000"/>
            </a:lnSpc>
            <a:spcBef>
              <a:spcPct val="0"/>
            </a:spcBef>
            <a:spcAft>
              <a:spcPct val="35000"/>
            </a:spcAft>
            <a:buClrTx/>
            <a:buSzTx/>
            <a:buFontTx/>
            <a:buNone/>
          </a:pPr>
          <a:r>
            <a:rPr kumimoji="0" lang="en-CA" altLang="en-US" sz="1600" b="1" i="0" u="none" strike="noStrike" kern="1200" cap="none" normalizeH="0" baseline="0" dirty="0">
              <a:ln>
                <a:noFill/>
              </a:ln>
              <a:solidFill>
                <a:srgbClr val="404140"/>
              </a:solidFill>
              <a:effectLst/>
              <a:highlight>
                <a:srgbClr val="EFA92C"/>
              </a:highlight>
              <a:latin typeface="Gotham Medium" pitchFamily="2" charset="0"/>
              <a:ea typeface="Roboto" panose="02000000000000000000" pitchFamily="2" charset="0"/>
              <a:cs typeface="Gotham Medium" pitchFamily="2" charset="0"/>
            </a:rPr>
            <a:t>SUBSCRIBERS</a:t>
          </a:r>
          <a:endParaRPr lang="en-CA" sz="1600" kern="1200" dirty="0">
            <a:solidFill>
              <a:srgbClr val="404140"/>
            </a:solidFill>
            <a:highlight>
              <a:srgbClr val="EFA92C"/>
            </a:highlight>
            <a:latin typeface="Gotham Medium" pitchFamily="2" charset="0"/>
            <a:cs typeface="Gotham Medium" pitchFamily="2" charset="0"/>
          </a:endParaRPr>
        </a:p>
        <a:p>
          <a:pPr marL="171450" lvl="1" indent="-171450" algn="l" defTabSz="711200">
            <a:lnSpc>
              <a:spcPct val="90000"/>
            </a:lnSpc>
            <a:spcBef>
              <a:spcPct val="0"/>
            </a:spcBef>
            <a:spcAft>
              <a:spcPct val="15000"/>
            </a:spcAft>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Sorts according to how many subscribers the video maker had.</a:t>
          </a:r>
          <a:endParaRPr lang="en-CA" sz="1600" kern="1200" dirty="0">
            <a:solidFill>
              <a:srgbClr val="404140"/>
            </a:solidFill>
            <a:latin typeface="Gotham Medium" pitchFamily="2" charset="0"/>
            <a:cs typeface="Gotham Medium" pitchFamily="2" charset="0"/>
          </a:endParaRPr>
        </a:p>
        <a:p>
          <a:pPr marL="171450" lvl="1" indent="-171450" algn="l" defTabSz="711200">
            <a:lnSpc>
              <a:spcPct val="90000"/>
            </a:lnSpc>
            <a:spcBef>
              <a:spcPct val="0"/>
            </a:spcBef>
            <a:spcAft>
              <a:spcPct val="15000"/>
            </a:spcAft>
            <a:buNone/>
          </a:pPr>
          <a:r>
            <a:rPr kumimoji="0" lang="en-CA" altLang="en-US" sz="1600" b="0" i="0" u="none" strike="noStrike" kern="1200" cap="none" normalizeH="0" baseline="0" dirty="0">
              <a:ln>
                <a:noFill/>
              </a:ln>
              <a:solidFill>
                <a:srgbClr val="404140"/>
              </a:solidFill>
              <a:effectLst/>
              <a:latin typeface="Gotham Medium" pitchFamily="2" charset="0"/>
              <a:ea typeface="Roboto" panose="02000000000000000000" pitchFamily="2" charset="0"/>
              <a:cs typeface="Gotham Medium" pitchFamily="2" charset="0"/>
            </a:rPr>
            <a:t>It shows how many will see the video when it’s first released</a:t>
          </a:r>
          <a:endParaRPr lang="en-CA" sz="1600" kern="1200" dirty="0">
            <a:solidFill>
              <a:srgbClr val="404140"/>
            </a:solidFill>
            <a:latin typeface="Gotham Medium" pitchFamily="2" charset="0"/>
            <a:cs typeface="Gotham Medium" pitchFamily="2" charset="0"/>
          </a:endParaRPr>
        </a:p>
      </dsp:txBody>
      <dsp:txXfrm rot="10800000">
        <a:off x="2477441" y="5237593"/>
        <a:ext cx="8077627" cy="786634"/>
      </dsp:txXfrm>
    </dsp:sp>
    <dsp:sp modelId="{487F510F-AA9B-244C-A9C7-12C91B3B1803}">
      <dsp:nvSpPr>
        <dsp:cNvPr id="0" name=""/>
        <dsp:cNvSpPr/>
      </dsp:nvSpPr>
      <dsp:spPr>
        <a:xfrm>
          <a:off x="1887465" y="5237593"/>
          <a:ext cx="786634" cy="786634"/>
        </a:xfrm>
        <a:prstGeom prst="ellipse">
          <a:avLst/>
        </a:prstGeom>
        <a:noFill/>
        <a:ln w="12700" cap="flat" cmpd="sng" algn="ctr">
          <a:noFill/>
          <a:prstDash val="solid"/>
          <a:miter lim="800000"/>
        </a:ln>
        <a:effectLst>
          <a:glow rad="127000">
            <a:schemeClr val="accent1"/>
          </a:glow>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DEE65-8468-7541-98B2-BA1CAEFE108C}">
      <dsp:nvSpPr>
        <dsp:cNvPr id="0" name=""/>
        <dsp:cNvSpPr/>
      </dsp:nvSpPr>
      <dsp:spPr>
        <a:xfrm>
          <a:off x="2562909" y="0"/>
          <a:ext cx="2661860" cy="2661860"/>
        </a:xfrm>
        <a:prstGeom prst="ellipse">
          <a:avLst/>
        </a:prstGeom>
        <a:solidFill>
          <a:schemeClr val="bg1">
            <a:alpha val="43116"/>
          </a:schemeClr>
        </a:solidFill>
        <a:ln w="34925" cap="flat" cmpd="sng" algn="ctr">
          <a:solidFill>
            <a:srgbClr val="EFA92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CA" sz="2000" b="0" i="0" kern="1200" baseline="0" dirty="0">
              <a:solidFill>
                <a:srgbClr val="404140"/>
              </a:solidFill>
              <a:latin typeface="Gotham Medium" pitchFamily="2" charset="0"/>
              <a:cs typeface="Gotham Medium" pitchFamily="2" charset="0"/>
            </a:rPr>
            <a:t>RECOMMEND</a:t>
          </a:r>
          <a:br>
            <a:rPr lang="en-CA" sz="1700" b="0" i="0" kern="1200" baseline="0" dirty="0"/>
          </a:br>
          <a:br>
            <a:rPr lang="en-CA" sz="1700" b="0" i="0" kern="1200" baseline="0" dirty="0"/>
          </a:br>
          <a:br>
            <a:rPr lang="en-CA" sz="1700" b="0" i="0" kern="1200" baseline="0" dirty="0"/>
          </a:br>
          <a:br>
            <a:rPr lang="en-CA" sz="1700" b="0" i="0" kern="1200" baseline="0" dirty="0"/>
          </a:br>
          <a:br>
            <a:rPr lang="en-CA" sz="1700" b="0" i="0" kern="1200" baseline="0" dirty="0"/>
          </a:br>
          <a:endParaRPr lang="en-CA" sz="1700" kern="1200" dirty="0"/>
        </a:p>
      </dsp:txBody>
      <dsp:txXfrm>
        <a:off x="2952729" y="389820"/>
        <a:ext cx="1882220" cy="1882220"/>
      </dsp:txXfrm>
    </dsp:sp>
    <dsp:sp modelId="{6E26A652-9ED0-AC49-BE7B-45F186F1D0B6}">
      <dsp:nvSpPr>
        <dsp:cNvPr id="0" name=""/>
        <dsp:cNvSpPr/>
      </dsp:nvSpPr>
      <dsp:spPr>
        <a:xfrm rot="3596189">
          <a:off x="4531094" y="2595353"/>
          <a:ext cx="709267" cy="898378"/>
        </a:xfrm>
        <a:prstGeom prst="rightArrow">
          <a:avLst>
            <a:gd name="adj1" fmla="val 60000"/>
            <a:gd name="adj2" fmla="val 50000"/>
          </a:avLst>
        </a:prstGeom>
        <a:solidFill>
          <a:srgbClr val="404140"/>
        </a:solidFill>
        <a:ln>
          <a:solidFill>
            <a:srgbClr val="EFA92C"/>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584187" y="2682952"/>
        <a:ext cx="496487" cy="539026"/>
      </dsp:txXfrm>
    </dsp:sp>
    <dsp:sp modelId="{868AF6B3-C83A-9944-8DE5-D93759DE38E6}">
      <dsp:nvSpPr>
        <dsp:cNvPr id="0" name=""/>
        <dsp:cNvSpPr/>
      </dsp:nvSpPr>
      <dsp:spPr>
        <a:xfrm>
          <a:off x="4566798" y="3461970"/>
          <a:ext cx="2661860" cy="2661860"/>
        </a:xfrm>
        <a:prstGeom prst="ellipse">
          <a:avLst/>
        </a:prstGeom>
        <a:solidFill>
          <a:schemeClr val="bg1">
            <a:alpha val="43116"/>
          </a:schemeClr>
        </a:solidFill>
        <a:ln w="34925" cap="flat" cmpd="sng" algn="ctr">
          <a:solidFill>
            <a:srgbClr val="EFA92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CA" sz="2100" b="0" i="0" kern="1200" dirty="0">
              <a:solidFill>
                <a:srgbClr val="404140"/>
              </a:solidFill>
              <a:latin typeface="Gotham Medium" pitchFamily="2" charset="0"/>
              <a:cs typeface="Gotham Medium" pitchFamily="2" charset="0"/>
            </a:rPr>
            <a:t>COLLECT</a:t>
          </a:r>
          <a:br>
            <a:rPr lang="en-CA" sz="2100" b="0" i="0" kern="1200" dirty="0">
              <a:solidFill>
                <a:srgbClr val="404140"/>
              </a:solidFill>
              <a:latin typeface="Gotham Medium" pitchFamily="2" charset="0"/>
              <a:cs typeface="Gotham Medium" pitchFamily="2" charset="0"/>
            </a:rPr>
          </a:br>
          <a:br>
            <a:rPr lang="en-CA" sz="2100" kern="1200" dirty="0"/>
          </a:br>
          <a:br>
            <a:rPr lang="en-CA" sz="2100" kern="1200" dirty="0"/>
          </a:br>
          <a:br>
            <a:rPr lang="en-CA" sz="2100" kern="1200" dirty="0"/>
          </a:br>
          <a:br>
            <a:rPr lang="en-CA" sz="2100" kern="1200" dirty="0"/>
          </a:br>
          <a:endParaRPr lang="en-CA" sz="2100" kern="1200" dirty="0"/>
        </a:p>
      </dsp:txBody>
      <dsp:txXfrm>
        <a:off x="4956618" y="3851790"/>
        <a:ext cx="1882220" cy="1882220"/>
      </dsp:txXfrm>
    </dsp:sp>
    <dsp:sp modelId="{B6FD319C-F44E-2F44-8FF5-AF2B3CE1DAC3}">
      <dsp:nvSpPr>
        <dsp:cNvPr id="0" name=""/>
        <dsp:cNvSpPr/>
      </dsp:nvSpPr>
      <dsp:spPr>
        <a:xfrm rot="10800000">
          <a:off x="3565840" y="4343711"/>
          <a:ext cx="707344" cy="898378"/>
        </a:xfrm>
        <a:prstGeom prst="rightArrow">
          <a:avLst>
            <a:gd name="adj1" fmla="val 60000"/>
            <a:gd name="adj2" fmla="val 50000"/>
          </a:avLst>
        </a:prstGeom>
        <a:solidFill>
          <a:srgbClr val="404140"/>
        </a:solidFill>
        <a:ln>
          <a:solidFill>
            <a:srgbClr val="EFA92C"/>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10800000">
        <a:off x="3778043" y="4523387"/>
        <a:ext cx="495141" cy="539026"/>
      </dsp:txXfrm>
    </dsp:sp>
    <dsp:sp modelId="{38760847-7C77-354B-B209-D31425707900}">
      <dsp:nvSpPr>
        <dsp:cNvPr id="0" name=""/>
        <dsp:cNvSpPr/>
      </dsp:nvSpPr>
      <dsp:spPr>
        <a:xfrm>
          <a:off x="570326" y="3461970"/>
          <a:ext cx="2661860" cy="2661860"/>
        </a:xfrm>
        <a:prstGeom prst="ellipse">
          <a:avLst/>
        </a:prstGeom>
        <a:solidFill>
          <a:schemeClr val="bg1">
            <a:alpha val="43116"/>
          </a:schemeClr>
        </a:solidFill>
        <a:ln w="34925" cap="flat" cmpd="sng" algn="ctr">
          <a:solidFill>
            <a:srgbClr val="EFA92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CA" sz="2100" b="0" i="0" kern="1200" dirty="0">
              <a:solidFill>
                <a:srgbClr val="404140"/>
              </a:solidFill>
              <a:latin typeface="Gotham Medium" pitchFamily="2" charset="0"/>
              <a:cs typeface="Gotham Medium" pitchFamily="2" charset="0"/>
            </a:rPr>
            <a:t>MODEL</a:t>
          </a:r>
          <a:br>
            <a:rPr lang="en-CA" sz="2100" kern="1200" dirty="0"/>
          </a:br>
          <a:br>
            <a:rPr lang="en-CA" sz="2100" kern="1200" dirty="0"/>
          </a:br>
          <a:br>
            <a:rPr lang="en-CA" sz="2100" kern="1200" dirty="0"/>
          </a:br>
          <a:br>
            <a:rPr lang="en-CA" sz="2100" kern="1200" dirty="0"/>
          </a:br>
          <a:br>
            <a:rPr lang="en-CA" sz="2100" kern="1200" dirty="0"/>
          </a:br>
          <a:endParaRPr lang="en-CA" sz="2100" kern="1200" dirty="0"/>
        </a:p>
      </dsp:txBody>
      <dsp:txXfrm>
        <a:off x="960146" y="3851790"/>
        <a:ext cx="1882220" cy="1882220"/>
      </dsp:txXfrm>
    </dsp:sp>
    <dsp:sp modelId="{D8E95508-F736-B14D-95A2-DCE5269E3FEF}">
      <dsp:nvSpPr>
        <dsp:cNvPr id="0" name=""/>
        <dsp:cNvSpPr/>
      </dsp:nvSpPr>
      <dsp:spPr>
        <a:xfrm rot="17995389">
          <a:off x="2534441" y="2630050"/>
          <a:ext cx="706271" cy="898378"/>
        </a:xfrm>
        <a:prstGeom prst="rightArrow">
          <a:avLst>
            <a:gd name="adj1" fmla="val 60000"/>
            <a:gd name="adj2" fmla="val 50000"/>
          </a:avLst>
        </a:prstGeom>
        <a:solidFill>
          <a:srgbClr val="404140"/>
        </a:solidFill>
        <a:ln>
          <a:solidFill>
            <a:srgbClr val="EFA92C"/>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2587534" y="2901544"/>
        <a:ext cx="494390" cy="5390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14A6C-6D53-4D49-8445-00AD0C3F89F8}">
      <dsp:nvSpPr>
        <dsp:cNvPr id="0" name=""/>
        <dsp:cNvSpPr/>
      </dsp:nvSpPr>
      <dsp:spPr>
        <a:xfrm rot="10800000">
          <a:off x="-1" y="0"/>
          <a:ext cx="7886703" cy="1208786"/>
        </a:xfrm>
        <a:prstGeom prst="round2DiagRect">
          <a:avLst/>
        </a:prstGeom>
        <a:solidFill>
          <a:schemeClr val="bg1">
            <a:alpha val="41211"/>
          </a:schemeClr>
        </a:solidFill>
        <a:ln w="4762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041" tIns="114300" rIns="213360" bIns="114300" numCol="1" spcCol="1270" anchor="ctr" anchorCtr="0">
          <a:noAutofit/>
        </a:bodyPr>
        <a:lstStyle/>
        <a:p>
          <a:pPr marL="0" lvl="0" indent="0" algn="ctr" defTabSz="1333500">
            <a:lnSpc>
              <a:spcPct val="90000"/>
            </a:lnSpc>
            <a:spcBef>
              <a:spcPct val="0"/>
            </a:spcBef>
            <a:spcAft>
              <a:spcPct val="35000"/>
            </a:spcAft>
            <a:buNone/>
          </a:pPr>
          <a:r>
            <a:rPr lang="en-US" sz="3000" b="0" i="0" kern="1200" dirty="0">
              <a:solidFill>
                <a:srgbClr val="404140"/>
              </a:solidFill>
              <a:latin typeface="Gotham Medium" pitchFamily="2" charset="0"/>
              <a:cs typeface="Gotham Medium" pitchFamily="2" charset="0"/>
            </a:rPr>
            <a:t>Data they collected about you</a:t>
          </a:r>
          <a:endParaRPr lang="en-CA" sz="3000" b="0" i="0" kern="1200" dirty="0">
            <a:solidFill>
              <a:srgbClr val="404140"/>
            </a:solidFill>
            <a:latin typeface="Gotham Medium" pitchFamily="2" charset="0"/>
            <a:cs typeface="Gotham Medium" pitchFamily="2" charset="0"/>
          </a:endParaRPr>
        </a:p>
      </dsp:txBody>
      <dsp:txXfrm rot="10800000">
        <a:off x="59007" y="59008"/>
        <a:ext cx="7768687" cy="1090770"/>
      </dsp:txXfrm>
    </dsp:sp>
    <dsp:sp modelId="{DA13984F-602F-8943-ADCE-2D81AACDEBFC}">
      <dsp:nvSpPr>
        <dsp:cNvPr id="0" name=""/>
        <dsp:cNvSpPr/>
      </dsp:nvSpPr>
      <dsp:spPr>
        <a:xfrm>
          <a:off x="716628" y="1656"/>
          <a:ext cx="1208786" cy="1208786"/>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942EEF4-7F2B-AB40-AA6F-19A9EDFD33DF}">
      <dsp:nvSpPr>
        <dsp:cNvPr id="0" name=""/>
        <dsp:cNvSpPr/>
      </dsp:nvSpPr>
      <dsp:spPr>
        <a:xfrm rot="10800000">
          <a:off x="-1" y="1525716"/>
          <a:ext cx="7886703" cy="1208786"/>
        </a:xfrm>
        <a:prstGeom prst="round2DiagRect">
          <a:avLst/>
        </a:prstGeom>
        <a:solidFill>
          <a:schemeClr val="bg1">
            <a:alpha val="41211"/>
          </a:schemeClr>
        </a:solidFill>
        <a:ln w="4762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041" tIns="114300" rIns="213360" bIns="114300" numCol="1" spcCol="1270" anchor="ctr" anchorCtr="0">
          <a:noAutofit/>
        </a:bodyPr>
        <a:lstStyle/>
        <a:p>
          <a:pPr marL="0" lvl="0" indent="0" algn="ctr" defTabSz="1333500">
            <a:lnSpc>
              <a:spcPct val="90000"/>
            </a:lnSpc>
            <a:spcBef>
              <a:spcPct val="0"/>
            </a:spcBef>
            <a:spcAft>
              <a:spcPct val="35000"/>
            </a:spcAft>
            <a:buNone/>
          </a:pPr>
          <a:r>
            <a:rPr lang="en-US" sz="3000" b="0" i="0" kern="1200">
              <a:solidFill>
                <a:srgbClr val="404140"/>
              </a:solidFill>
              <a:latin typeface="Gotham Medium" pitchFamily="2" charset="0"/>
              <a:cs typeface="Gotham Medium" pitchFamily="2" charset="0"/>
            </a:rPr>
            <a:t>Information about you the company bought </a:t>
          </a:r>
          <a:endParaRPr lang="en-CA" sz="3000" b="0" i="0" kern="1200">
            <a:solidFill>
              <a:srgbClr val="404140"/>
            </a:solidFill>
            <a:latin typeface="Gotham Medium" pitchFamily="2" charset="0"/>
            <a:cs typeface="Gotham Medium" pitchFamily="2" charset="0"/>
          </a:endParaRPr>
        </a:p>
      </dsp:txBody>
      <dsp:txXfrm rot="10800000">
        <a:off x="59007" y="1584724"/>
        <a:ext cx="7768687" cy="1090770"/>
      </dsp:txXfrm>
    </dsp:sp>
    <dsp:sp modelId="{5DE24930-6170-B84F-8A43-CCDCCA0C59B1}">
      <dsp:nvSpPr>
        <dsp:cNvPr id="0" name=""/>
        <dsp:cNvSpPr/>
      </dsp:nvSpPr>
      <dsp:spPr>
        <a:xfrm>
          <a:off x="716628" y="1571275"/>
          <a:ext cx="1208786" cy="1208786"/>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81B5EE9-45FB-9940-8FA8-8BE3D2895FC0}">
      <dsp:nvSpPr>
        <dsp:cNvPr id="0" name=""/>
        <dsp:cNvSpPr/>
      </dsp:nvSpPr>
      <dsp:spPr>
        <a:xfrm rot="10800000">
          <a:off x="-1" y="3142551"/>
          <a:ext cx="7886703" cy="1208786"/>
        </a:xfrm>
        <a:prstGeom prst="round2DiagRect">
          <a:avLst/>
        </a:prstGeom>
        <a:solidFill>
          <a:schemeClr val="bg1">
            <a:alpha val="41211"/>
          </a:schemeClr>
        </a:solidFill>
        <a:ln w="4762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041" tIns="114300" rIns="213360" bIns="114300" numCol="1" spcCol="1270" anchor="ctr" anchorCtr="0">
          <a:noAutofit/>
        </a:bodyPr>
        <a:lstStyle/>
        <a:p>
          <a:pPr marL="0" lvl="0" indent="0" algn="ctr" defTabSz="1333500">
            <a:lnSpc>
              <a:spcPct val="90000"/>
            </a:lnSpc>
            <a:spcBef>
              <a:spcPct val="0"/>
            </a:spcBef>
            <a:spcAft>
              <a:spcPct val="35000"/>
            </a:spcAft>
            <a:buNone/>
          </a:pPr>
          <a:r>
            <a:rPr lang="en-US" sz="3000" b="0" i="0" kern="1200" dirty="0">
              <a:solidFill>
                <a:srgbClr val="404140"/>
              </a:solidFill>
              <a:latin typeface="Gotham Medium" pitchFamily="2" charset="0"/>
              <a:cs typeface="Gotham Medium" pitchFamily="2" charset="0"/>
            </a:rPr>
            <a:t>Information shared between different parts of the same company</a:t>
          </a:r>
          <a:endParaRPr lang="en-CA" sz="3000" b="0" i="0" kern="1200" dirty="0">
            <a:solidFill>
              <a:srgbClr val="404140"/>
            </a:solidFill>
            <a:latin typeface="Gotham Medium" pitchFamily="2" charset="0"/>
            <a:cs typeface="Gotham Medium" pitchFamily="2" charset="0"/>
          </a:endParaRPr>
        </a:p>
      </dsp:txBody>
      <dsp:txXfrm rot="10800000">
        <a:off x="59007" y="3201559"/>
        <a:ext cx="7768687" cy="1090770"/>
      </dsp:txXfrm>
    </dsp:sp>
    <dsp:sp modelId="{2C5E466C-DC7D-4F40-BC5F-64D079DCF4A9}">
      <dsp:nvSpPr>
        <dsp:cNvPr id="0" name=""/>
        <dsp:cNvSpPr/>
      </dsp:nvSpPr>
      <dsp:spPr>
        <a:xfrm>
          <a:off x="716628" y="3140894"/>
          <a:ext cx="1208786" cy="1208786"/>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5D782-5E2B-0A4B-B5FD-6ABF744AD13F}">
      <dsp:nvSpPr>
        <dsp:cNvPr id="0" name=""/>
        <dsp:cNvSpPr/>
      </dsp:nvSpPr>
      <dsp:spPr>
        <a:xfrm>
          <a:off x="2181044" y="0"/>
          <a:ext cx="5167223" cy="5167223"/>
        </a:xfrm>
        <a:prstGeom prst="diamond">
          <a:avLst/>
        </a:prstGeom>
        <a:noFill/>
        <a:ln>
          <a:noFill/>
        </a:ln>
        <a:effectLst/>
      </dsp:spPr>
      <dsp:style>
        <a:lnRef idx="0">
          <a:scrgbClr r="0" g="0" b="0"/>
        </a:lnRef>
        <a:fillRef idx="1">
          <a:scrgbClr r="0" g="0" b="0"/>
        </a:fillRef>
        <a:effectRef idx="0">
          <a:scrgbClr r="0" g="0" b="0"/>
        </a:effectRef>
        <a:fontRef idx="minor"/>
      </dsp:style>
    </dsp:sp>
    <dsp:sp modelId="{EDA0BE6F-4E4A-354F-9ACB-B72007ECD3FB}">
      <dsp:nvSpPr>
        <dsp:cNvPr id="0" name=""/>
        <dsp:cNvSpPr/>
      </dsp:nvSpPr>
      <dsp:spPr>
        <a:xfrm>
          <a:off x="1070045" y="438510"/>
          <a:ext cx="2866102" cy="1809503"/>
        </a:xfrm>
        <a:prstGeom prst="roundRect">
          <a:avLst/>
        </a:prstGeom>
        <a:solidFill>
          <a:srgbClr val="42609E"/>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latin typeface="Gotham Book" pitchFamily="2" charset="0"/>
              <a:cs typeface="Gotham Book" pitchFamily="2" charset="0"/>
            </a:rPr>
            <a:t> Algorithms can reinforce real-world biases;</a:t>
          </a:r>
          <a:endParaRPr lang="en-CA" sz="2000" b="0" i="0" kern="1200" dirty="0">
            <a:latin typeface="Gotham Book" pitchFamily="2" charset="0"/>
            <a:cs typeface="Gotham Book" pitchFamily="2" charset="0"/>
          </a:endParaRPr>
        </a:p>
      </dsp:txBody>
      <dsp:txXfrm>
        <a:off x="1158378" y="526843"/>
        <a:ext cx="2689436" cy="1632837"/>
      </dsp:txXfrm>
    </dsp:sp>
    <dsp:sp modelId="{AD51F2DC-2F9C-E645-B3E8-7F9691B9EE5E}">
      <dsp:nvSpPr>
        <dsp:cNvPr id="0" name=""/>
        <dsp:cNvSpPr/>
      </dsp:nvSpPr>
      <dsp:spPr>
        <a:xfrm>
          <a:off x="5306682" y="401309"/>
          <a:ext cx="2866102" cy="1809503"/>
        </a:xfrm>
        <a:prstGeom prst="roundRect">
          <a:avLst/>
        </a:prstGeom>
        <a:solidFill>
          <a:srgbClr val="42609E"/>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latin typeface="Gotham Book" pitchFamily="2" charset="0"/>
              <a:cs typeface="Gotham Book" pitchFamily="2" charset="0"/>
            </a:rPr>
            <a:t>We don’t always know how AIs </a:t>
          </a:r>
          <a:br>
            <a:rPr lang="en-US" sz="2000" b="0" i="0" kern="1200" dirty="0">
              <a:latin typeface="Gotham Book" pitchFamily="2" charset="0"/>
              <a:cs typeface="Gotham Book" pitchFamily="2" charset="0"/>
            </a:rPr>
          </a:br>
          <a:r>
            <a:rPr lang="en-US" sz="2000" b="0" i="0" kern="1200" dirty="0">
              <a:latin typeface="Gotham Book" pitchFamily="2" charset="0"/>
              <a:cs typeface="Gotham Book" pitchFamily="2" charset="0"/>
            </a:rPr>
            <a:t>make decisions;</a:t>
          </a:r>
          <a:endParaRPr lang="en-CA" sz="2000" b="0" i="0" kern="1200" dirty="0">
            <a:latin typeface="Gotham Book" pitchFamily="2" charset="0"/>
            <a:cs typeface="Gotham Book" pitchFamily="2" charset="0"/>
          </a:endParaRPr>
        </a:p>
      </dsp:txBody>
      <dsp:txXfrm>
        <a:off x="5395015" y="489642"/>
        <a:ext cx="2689436" cy="1632837"/>
      </dsp:txXfrm>
    </dsp:sp>
    <dsp:sp modelId="{812EE8E4-A90A-EE48-865D-E5598BA0D9F7}">
      <dsp:nvSpPr>
        <dsp:cNvPr id="0" name=""/>
        <dsp:cNvSpPr/>
      </dsp:nvSpPr>
      <dsp:spPr>
        <a:xfrm>
          <a:off x="1091970" y="2639536"/>
          <a:ext cx="2866102" cy="1809503"/>
        </a:xfrm>
        <a:prstGeom prst="roundRect">
          <a:avLst/>
        </a:prstGeom>
        <a:solidFill>
          <a:srgbClr val="42609E"/>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latin typeface="Gotham Book" pitchFamily="2" charset="0"/>
              <a:cs typeface="Gotham Book" pitchFamily="2" charset="0"/>
            </a:rPr>
            <a:t>AIs give you what they think you want, not what’s good for you; and</a:t>
          </a:r>
          <a:endParaRPr lang="en-CA" sz="2000" b="0" i="0" kern="1200" dirty="0">
            <a:latin typeface="Gotham Book" pitchFamily="2" charset="0"/>
            <a:cs typeface="Gotham Book" pitchFamily="2" charset="0"/>
          </a:endParaRPr>
        </a:p>
      </dsp:txBody>
      <dsp:txXfrm>
        <a:off x="1180303" y="2727869"/>
        <a:ext cx="2689436" cy="1632837"/>
      </dsp:txXfrm>
    </dsp:sp>
    <dsp:sp modelId="{5BAFB8A6-67AD-BF40-9C9F-7D15C7C3784F}">
      <dsp:nvSpPr>
        <dsp:cNvPr id="0" name=""/>
        <dsp:cNvSpPr/>
      </dsp:nvSpPr>
      <dsp:spPr>
        <a:xfrm>
          <a:off x="5324698" y="2590365"/>
          <a:ext cx="2866102" cy="1809503"/>
        </a:xfrm>
        <a:prstGeom prst="roundRect">
          <a:avLst/>
        </a:prstGeom>
        <a:solidFill>
          <a:srgbClr val="42609E"/>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latin typeface="Gotham Book" pitchFamily="2" charset="0"/>
              <a:cs typeface="Gotham Book" pitchFamily="2" charset="0"/>
            </a:rPr>
            <a:t>AI makes decisions based on what it thinks it knows about you.</a:t>
          </a:r>
          <a:endParaRPr lang="en-CA" sz="2000" b="0" i="0" kern="1200" dirty="0">
            <a:latin typeface="Gotham Book" pitchFamily="2" charset="0"/>
            <a:cs typeface="Gotham Book" pitchFamily="2" charset="0"/>
          </a:endParaRPr>
        </a:p>
      </dsp:txBody>
      <dsp:txXfrm>
        <a:off x="5413031" y="2678698"/>
        <a:ext cx="2689436" cy="16328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E38DC-8FED-8F49-8D52-838FCE83DE6D}">
      <dsp:nvSpPr>
        <dsp:cNvPr id="0" name=""/>
        <dsp:cNvSpPr/>
      </dsp:nvSpPr>
      <dsp:spPr>
        <a:xfrm rot="10800000">
          <a:off x="1944832" y="2214"/>
          <a:ext cx="6906824" cy="820575"/>
        </a:xfrm>
        <a:prstGeom prst="round2DiagRect">
          <a:avLst/>
        </a:prstGeom>
        <a:solidFill>
          <a:schemeClr val="bg1">
            <a:alpha val="46000"/>
          </a:schemeClr>
        </a:solidFill>
        <a:ln w="4127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851" tIns="60960" rIns="113792"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140"/>
              </a:solidFill>
              <a:latin typeface="Gotham Medium" pitchFamily="2" charset="0"/>
              <a:cs typeface="Gotham Medium" pitchFamily="2" charset="0"/>
            </a:rPr>
            <a:t>What </a:t>
          </a:r>
          <a:r>
            <a:rPr lang="en-US" sz="1600" b="1" kern="1200" dirty="0">
              <a:solidFill>
                <a:srgbClr val="404140"/>
              </a:solidFill>
              <a:highlight>
                <a:srgbClr val="EFA92C"/>
              </a:highlight>
              <a:latin typeface="Gotham Medium" pitchFamily="2" charset="0"/>
              <a:cs typeface="Gotham Medium" pitchFamily="2" charset="0"/>
            </a:rPr>
            <a:t>kinds of biases might be found</a:t>
          </a:r>
          <a:r>
            <a:rPr lang="en-US" sz="1600" b="1" kern="1200" dirty="0">
              <a:solidFill>
                <a:srgbClr val="404140"/>
              </a:solidFill>
              <a:latin typeface="Gotham Medium" pitchFamily="2" charset="0"/>
              <a:cs typeface="Gotham Medium" pitchFamily="2" charset="0"/>
            </a:rPr>
            <a:t> </a:t>
          </a:r>
          <a:r>
            <a:rPr lang="en-US" sz="1600" kern="1200" dirty="0">
              <a:solidFill>
                <a:srgbClr val="404140"/>
              </a:solidFill>
              <a:latin typeface="Gotham Medium" pitchFamily="2" charset="0"/>
              <a:cs typeface="Gotham Medium" pitchFamily="2" charset="0"/>
            </a:rPr>
            <a:t>in the texts AIs were trained on? How might that affect their responses? </a:t>
          </a:r>
          <a:endParaRPr lang="en-CA" sz="1600" kern="1200" dirty="0">
            <a:solidFill>
              <a:srgbClr val="404140"/>
            </a:solidFill>
            <a:latin typeface="Gotham Medium" pitchFamily="2" charset="0"/>
            <a:cs typeface="Gotham Medium" pitchFamily="2" charset="0"/>
          </a:endParaRPr>
        </a:p>
      </dsp:txBody>
      <dsp:txXfrm rot="10800000">
        <a:off x="1984889" y="42271"/>
        <a:ext cx="6826710" cy="740461"/>
      </dsp:txXfrm>
    </dsp:sp>
    <dsp:sp modelId="{CE116C09-E156-A343-9DE5-4EE777F96289}">
      <dsp:nvSpPr>
        <dsp:cNvPr id="0" name=""/>
        <dsp:cNvSpPr/>
      </dsp:nvSpPr>
      <dsp:spPr>
        <a:xfrm>
          <a:off x="1534545" y="2214"/>
          <a:ext cx="820575" cy="820575"/>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E4064DE-8DE3-4E4B-A47D-DC3F3D210E23}">
      <dsp:nvSpPr>
        <dsp:cNvPr id="0" name=""/>
        <dsp:cNvSpPr/>
      </dsp:nvSpPr>
      <dsp:spPr>
        <a:xfrm rot="10800000">
          <a:off x="1944832" y="1067738"/>
          <a:ext cx="6906824" cy="820575"/>
        </a:xfrm>
        <a:prstGeom prst="round2DiagRect">
          <a:avLst/>
        </a:prstGeom>
        <a:solidFill>
          <a:schemeClr val="bg1">
            <a:alpha val="46000"/>
          </a:schemeClr>
        </a:solidFill>
        <a:ln w="4127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851" tIns="60960" rIns="113792"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140"/>
              </a:solidFill>
              <a:latin typeface="Gotham Medium" pitchFamily="2" charset="0"/>
              <a:cs typeface="Gotham Medium" pitchFamily="2" charset="0"/>
            </a:rPr>
            <a:t>Should people who make AIs have to be able to </a:t>
          </a:r>
          <a:br>
            <a:rPr lang="en-US" sz="1600" kern="1200" dirty="0">
              <a:solidFill>
                <a:srgbClr val="404140"/>
              </a:solidFill>
              <a:latin typeface="Gotham Medium" pitchFamily="2" charset="0"/>
              <a:cs typeface="Gotham Medium" pitchFamily="2" charset="0"/>
            </a:rPr>
          </a:br>
          <a:r>
            <a:rPr lang="en-US" sz="1600" b="1" kern="1200" dirty="0">
              <a:solidFill>
                <a:srgbClr val="404140"/>
              </a:solidFill>
              <a:highlight>
                <a:srgbClr val="EFA92C"/>
              </a:highlight>
              <a:latin typeface="Gotham Medium" pitchFamily="2" charset="0"/>
              <a:cs typeface="Gotham Medium" pitchFamily="2" charset="0"/>
            </a:rPr>
            <a:t>explain how they work</a:t>
          </a:r>
          <a:r>
            <a:rPr lang="en-US" sz="1600" kern="1200" dirty="0">
              <a:solidFill>
                <a:srgbClr val="404140"/>
              </a:solidFill>
              <a:latin typeface="Gotham Medium" pitchFamily="2" charset="0"/>
              <a:cs typeface="Gotham Medium" pitchFamily="2" charset="0"/>
            </a:rPr>
            <a:t>? </a:t>
          </a:r>
          <a:endParaRPr lang="en-CA" sz="1600" kern="1200" dirty="0">
            <a:solidFill>
              <a:srgbClr val="404140"/>
            </a:solidFill>
            <a:latin typeface="Gotham Medium" pitchFamily="2" charset="0"/>
            <a:cs typeface="Gotham Medium" pitchFamily="2" charset="0"/>
          </a:endParaRPr>
        </a:p>
      </dsp:txBody>
      <dsp:txXfrm rot="10800000">
        <a:off x="1984889" y="1107795"/>
        <a:ext cx="6826710" cy="740461"/>
      </dsp:txXfrm>
    </dsp:sp>
    <dsp:sp modelId="{6965CF59-028E-214E-8AAC-8609660D610A}">
      <dsp:nvSpPr>
        <dsp:cNvPr id="0" name=""/>
        <dsp:cNvSpPr/>
      </dsp:nvSpPr>
      <dsp:spPr>
        <a:xfrm>
          <a:off x="1534545" y="1067738"/>
          <a:ext cx="820575" cy="820575"/>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19CC8A04-7354-8F4A-8C7B-5F5E9C996E25}">
      <dsp:nvSpPr>
        <dsp:cNvPr id="0" name=""/>
        <dsp:cNvSpPr/>
      </dsp:nvSpPr>
      <dsp:spPr>
        <a:xfrm rot="10800000">
          <a:off x="1944832" y="2133262"/>
          <a:ext cx="6906824" cy="820575"/>
        </a:xfrm>
        <a:prstGeom prst="round2DiagRect">
          <a:avLst/>
        </a:prstGeom>
        <a:solidFill>
          <a:schemeClr val="bg1">
            <a:alpha val="46000"/>
          </a:schemeClr>
        </a:solidFill>
        <a:ln w="4127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851" tIns="60960" rIns="113792"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140"/>
              </a:solidFill>
              <a:latin typeface="Gotham Medium" pitchFamily="2" charset="0"/>
              <a:cs typeface="Gotham Medium" pitchFamily="2" charset="0"/>
            </a:rPr>
            <a:t>What could go wrong if you </a:t>
          </a:r>
          <a:r>
            <a:rPr lang="en-US" sz="1600" b="1" kern="1200" dirty="0">
              <a:solidFill>
                <a:srgbClr val="404140"/>
              </a:solidFill>
              <a:highlight>
                <a:srgbClr val="EFA92C"/>
              </a:highlight>
              <a:latin typeface="Gotham Medium" pitchFamily="2" charset="0"/>
              <a:cs typeface="Gotham Medium" pitchFamily="2" charset="0"/>
            </a:rPr>
            <a:t>asked an AI for advice</a:t>
          </a:r>
          <a:r>
            <a:rPr lang="en-US" sz="1600" b="1" kern="1200" dirty="0">
              <a:solidFill>
                <a:srgbClr val="404140"/>
              </a:solidFill>
              <a:latin typeface="Gotham Medium" pitchFamily="2" charset="0"/>
              <a:cs typeface="Gotham Medium" pitchFamily="2" charset="0"/>
            </a:rPr>
            <a:t> </a:t>
          </a:r>
          <a:r>
            <a:rPr lang="en-US" sz="1600" kern="1200" dirty="0">
              <a:solidFill>
                <a:srgbClr val="404140"/>
              </a:solidFill>
              <a:latin typeface="Gotham Medium" pitchFamily="2" charset="0"/>
              <a:cs typeface="Gotham Medium" pitchFamily="2" charset="0"/>
            </a:rPr>
            <a:t>or used them as a source of information?</a:t>
          </a:r>
          <a:endParaRPr lang="en-CA" sz="1600" kern="1200" dirty="0">
            <a:solidFill>
              <a:srgbClr val="404140"/>
            </a:solidFill>
            <a:latin typeface="Gotham Medium" pitchFamily="2" charset="0"/>
            <a:cs typeface="Gotham Medium" pitchFamily="2" charset="0"/>
          </a:endParaRPr>
        </a:p>
      </dsp:txBody>
      <dsp:txXfrm rot="10800000">
        <a:off x="1984889" y="2173319"/>
        <a:ext cx="6826710" cy="740461"/>
      </dsp:txXfrm>
    </dsp:sp>
    <dsp:sp modelId="{D13417CB-711E-554B-BC1D-AE81E620F396}">
      <dsp:nvSpPr>
        <dsp:cNvPr id="0" name=""/>
        <dsp:cNvSpPr/>
      </dsp:nvSpPr>
      <dsp:spPr>
        <a:xfrm>
          <a:off x="1534545" y="2133262"/>
          <a:ext cx="820575" cy="820575"/>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E79B32E4-93D1-E94C-B1C9-AA4417A9C1D3}">
      <dsp:nvSpPr>
        <dsp:cNvPr id="0" name=""/>
        <dsp:cNvSpPr/>
      </dsp:nvSpPr>
      <dsp:spPr>
        <a:xfrm rot="10800000">
          <a:off x="1944832" y="3198786"/>
          <a:ext cx="6906824" cy="820575"/>
        </a:xfrm>
        <a:prstGeom prst="round2DiagRect">
          <a:avLst/>
        </a:prstGeom>
        <a:solidFill>
          <a:schemeClr val="bg1">
            <a:alpha val="46000"/>
          </a:schemeClr>
        </a:solidFill>
        <a:ln w="4127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851" tIns="60960" rIns="113792"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140"/>
              </a:solidFill>
              <a:latin typeface="Gotham Medium" pitchFamily="2" charset="0"/>
              <a:cs typeface="Gotham Medium" pitchFamily="2" charset="0"/>
            </a:rPr>
            <a:t>How do you think </a:t>
          </a:r>
          <a:r>
            <a:rPr lang="en-US" sz="1600" b="1" kern="1200" dirty="0">
              <a:solidFill>
                <a:srgbClr val="404140"/>
              </a:solidFill>
              <a:highlight>
                <a:srgbClr val="EFA92C"/>
              </a:highlight>
              <a:latin typeface="Gotham Medium" pitchFamily="2" charset="0"/>
              <a:cs typeface="Gotham Medium" pitchFamily="2" charset="0"/>
            </a:rPr>
            <a:t>AIs get information</a:t>
          </a:r>
          <a:r>
            <a:rPr lang="en-US" sz="1600" b="1" kern="1200" dirty="0">
              <a:solidFill>
                <a:srgbClr val="404140"/>
              </a:solidFill>
              <a:latin typeface="Gotham Medium" pitchFamily="2" charset="0"/>
              <a:cs typeface="Gotham Medium" pitchFamily="2" charset="0"/>
            </a:rPr>
            <a:t> </a:t>
          </a:r>
          <a:r>
            <a:rPr lang="en-US" sz="1600" kern="1200" dirty="0">
              <a:solidFill>
                <a:srgbClr val="404140"/>
              </a:solidFill>
              <a:latin typeface="Gotham Medium" pitchFamily="2" charset="0"/>
              <a:cs typeface="Gotham Medium" pitchFamily="2" charset="0"/>
            </a:rPr>
            <a:t>about you? Do you think that’s fair? Do you think it’s accurate?</a:t>
          </a:r>
          <a:endParaRPr lang="en-CA" sz="1600" kern="1200" dirty="0">
            <a:solidFill>
              <a:srgbClr val="404140"/>
            </a:solidFill>
            <a:latin typeface="Gotham Medium" pitchFamily="2" charset="0"/>
            <a:cs typeface="Gotham Medium" pitchFamily="2" charset="0"/>
          </a:endParaRPr>
        </a:p>
      </dsp:txBody>
      <dsp:txXfrm rot="10800000">
        <a:off x="1984889" y="3238843"/>
        <a:ext cx="6826710" cy="740461"/>
      </dsp:txXfrm>
    </dsp:sp>
    <dsp:sp modelId="{467A8551-83B7-8E42-9CBF-A08BCCCBB9A5}">
      <dsp:nvSpPr>
        <dsp:cNvPr id="0" name=""/>
        <dsp:cNvSpPr/>
      </dsp:nvSpPr>
      <dsp:spPr>
        <a:xfrm>
          <a:off x="1534545" y="3198786"/>
          <a:ext cx="820575" cy="820575"/>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D6A8633-12EB-E443-87E1-FF5E603FE5A6}">
      <dsp:nvSpPr>
        <dsp:cNvPr id="0" name=""/>
        <dsp:cNvSpPr/>
      </dsp:nvSpPr>
      <dsp:spPr>
        <a:xfrm rot="10800000">
          <a:off x="1944832" y="4264310"/>
          <a:ext cx="6906824" cy="820575"/>
        </a:xfrm>
        <a:prstGeom prst="round2DiagRect">
          <a:avLst/>
        </a:prstGeom>
        <a:solidFill>
          <a:schemeClr val="bg1">
            <a:alpha val="46000"/>
          </a:schemeClr>
        </a:solidFill>
        <a:ln w="41275" cap="flat" cmpd="sng" algn="ctr">
          <a:solidFill>
            <a:srgbClr val="4260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851" tIns="60960" rIns="113792"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140"/>
              </a:solidFill>
              <a:latin typeface="Gotham Medium" pitchFamily="2" charset="0"/>
              <a:cs typeface="Gotham Medium" pitchFamily="2" charset="0"/>
            </a:rPr>
            <a:t>What kinds of </a:t>
          </a:r>
          <a:r>
            <a:rPr lang="en-US" sz="1600" b="1" kern="1200" dirty="0">
              <a:solidFill>
                <a:srgbClr val="404140"/>
              </a:solidFill>
              <a:highlight>
                <a:srgbClr val="EFA92C"/>
              </a:highlight>
              <a:latin typeface="Gotham Medium" pitchFamily="2" charset="0"/>
              <a:cs typeface="Gotham Medium" pitchFamily="2" charset="0"/>
            </a:rPr>
            <a:t>guardrails</a:t>
          </a:r>
          <a:r>
            <a:rPr lang="en-US" sz="1600" kern="1200" dirty="0">
              <a:solidFill>
                <a:srgbClr val="404140"/>
              </a:solidFill>
              <a:latin typeface="Gotham Medium" pitchFamily="2" charset="0"/>
              <a:cs typeface="Gotham Medium" pitchFamily="2" charset="0"/>
            </a:rPr>
            <a:t> should be required for AI developers? In which decisions should we need a </a:t>
          </a:r>
          <a:br>
            <a:rPr lang="en-US" sz="1600" kern="1200" dirty="0">
              <a:solidFill>
                <a:srgbClr val="404140"/>
              </a:solidFill>
              <a:latin typeface="Gotham Medium" pitchFamily="2" charset="0"/>
              <a:cs typeface="Gotham Medium" pitchFamily="2" charset="0"/>
            </a:rPr>
          </a:br>
          <a:r>
            <a:rPr lang="en-US" sz="1600" b="1" kern="1200" dirty="0">
              <a:solidFill>
                <a:srgbClr val="404140"/>
              </a:solidFill>
              <a:highlight>
                <a:srgbClr val="EFA92C"/>
              </a:highlight>
              <a:latin typeface="Gotham Medium" pitchFamily="2" charset="0"/>
              <a:cs typeface="Gotham Medium" pitchFamily="2" charset="0"/>
            </a:rPr>
            <a:t>human in the loop</a:t>
          </a:r>
          <a:r>
            <a:rPr lang="en-US" sz="1600" kern="1200" dirty="0">
              <a:solidFill>
                <a:srgbClr val="404140"/>
              </a:solidFill>
              <a:latin typeface="Gotham Medium" pitchFamily="2" charset="0"/>
              <a:cs typeface="Gotham Medium" pitchFamily="2" charset="0"/>
            </a:rPr>
            <a:t>?</a:t>
          </a:r>
          <a:endParaRPr lang="en-CA" sz="1600" kern="1200" dirty="0">
            <a:solidFill>
              <a:srgbClr val="404140"/>
            </a:solidFill>
            <a:latin typeface="Gotham Medium" pitchFamily="2" charset="0"/>
            <a:cs typeface="Gotham Medium" pitchFamily="2" charset="0"/>
          </a:endParaRPr>
        </a:p>
      </dsp:txBody>
      <dsp:txXfrm rot="10800000">
        <a:off x="1984889" y="4304367"/>
        <a:ext cx="6826710" cy="740461"/>
      </dsp:txXfrm>
    </dsp:sp>
    <dsp:sp modelId="{078535C9-FF78-2F44-8FF0-26DD057A3B52}">
      <dsp:nvSpPr>
        <dsp:cNvPr id="0" name=""/>
        <dsp:cNvSpPr/>
      </dsp:nvSpPr>
      <dsp:spPr>
        <a:xfrm>
          <a:off x="1534545" y="4264310"/>
          <a:ext cx="820575" cy="820575"/>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5448F-AC75-4E7A-B28B-4BD91C5E0D07}" type="datetimeFigureOut">
              <a:rPr lang="en-CA" smtClean="0"/>
              <a:t>2024-04-04</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D0913F-609A-4462-B847-134D19F6CE0E}" type="slidenum">
              <a:rPr lang="en-CA" smtClean="0"/>
              <a:t>‹#›</a:t>
            </a:fld>
            <a:endParaRPr lang="en-CA"/>
          </a:p>
        </p:txBody>
      </p:sp>
    </p:spTree>
    <p:extLst>
      <p:ext uri="{BB962C8B-B14F-4D97-AF65-F5344CB8AC3E}">
        <p14:creationId xmlns:p14="http://schemas.microsoft.com/office/powerpoint/2010/main" val="1104192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a:t>
            </a:fld>
            <a:endParaRPr lang="en-CA"/>
          </a:p>
        </p:txBody>
      </p:sp>
    </p:spTree>
    <p:extLst>
      <p:ext uri="{BB962C8B-B14F-4D97-AF65-F5344CB8AC3E}">
        <p14:creationId xmlns:p14="http://schemas.microsoft.com/office/powerpoint/2010/main" val="2817947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a:lnSpc>
                <a:spcPct val="125000"/>
              </a:lnSpc>
              <a:spcBef>
                <a:spcPts val="0"/>
              </a:spcBef>
              <a:spcAft>
                <a:spcPts val="800"/>
              </a:spcAft>
            </a:pPr>
            <a:r>
              <a:rPr lang="en-US" sz="1400" kern="1400" dirty="0">
                <a:ln>
                  <a:noFill/>
                </a:ln>
                <a:solidFill>
                  <a:srgbClr val="000000"/>
                </a:solidFill>
                <a:effectLst/>
                <a:latin typeface="Arial" panose="020B0604020202020204" pitchFamily="34" charset="0"/>
              </a:rPr>
              <a:t>That may not seem so bad. After all, if you have to see ads, it’s better to see ones for things you’re actually interested in. But because algorithms show us what they think we want to see, they can keep us from seeing the whole picture. You may miss an important post from one of your friends because the algorithm doesn’t think you’ll like it. You may not get the best or most reliable results from a search engine because its algorithm thinks you’ll be more interested in different sources. Algorithms on social networks and video sites also usually prefer whatever people have interacted with the most, which means that hoaxes, conspiracy theories and misinformation often spread more easily than reliable information and the loudest voices can seem like the majority. </a:t>
            </a:r>
          </a:p>
          <a:p>
            <a:pPr marL="0" marR="0" indent="0" algn="l">
              <a:spcBef>
                <a:spcPts val="0"/>
              </a:spcBef>
              <a:spcAft>
                <a:spcPts val="0"/>
              </a:spcAft>
            </a:pPr>
            <a:r>
              <a:rPr lang="en-US" sz="1400" kern="1400" dirty="0">
                <a:ln>
                  <a:noFill/>
                </a:ln>
                <a:solidFill>
                  <a:srgbClr val="000000"/>
                </a:solidFill>
                <a:effectLst/>
                <a:latin typeface="Times New Roman" panose="02020603050405020304" pitchFamily="18" charset="0"/>
              </a:rPr>
              <a:t> </a:t>
            </a:r>
          </a:p>
          <a:p>
            <a:pPr marL="0" marR="0" indent="0" algn="l">
              <a:spcBef>
                <a:spcPts val="0"/>
              </a:spcBef>
              <a:spcAft>
                <a:spcPts val="0"/>
              </a:spcAft>
            </a:pPr>
            <a:r>
              <a:rPr lang="en-US" sz="1400" kern="1400" dirty="0">
                <a:ln>
                  <a:noFill/>
                </a:ln>
                <a:solidFill>
                  <a:srgbClr val="000000"/>
                </a:solidFill>
                <a:effectLst/>
                <a:latin typeface="Times New Roman" panose="02020603050405020304" pitchFamily="18" charset="0"/>
              </a:rPr>
              <a:t>B Farias from Noun Project</a:t>
            </a:r>
          </a:p>
          <a:p>
            <a:endParaRPr lang="en-CA" sz="1400" dirty="0"/>
          </a:p>
        </p:txBody>
      </p:sp>
      <p:sp>
        <p:nvSpPr>
          <p:cNvPr id="4" name="Slide Number Placeholder 3"/>
          <p:cNvSpPr>
            <a:spLocks noGrp="1"/>
          </p:cNvSpPr>
          <p:nvPr>
            <p:ph type="sldNum" sz="quarter" idx="5"/>
          </p:nvPr>
        </p:nvSpPr>
        <p:spPr/>
        <p:txBody>
          <a:bodyPr/>
          <a:lstStyle/>
          <a:p>
            <a:fld id="{096A7BF6-983B-4739-9846-3A32064B7237}" type="slidenum">
              <a:rPr lang="en-CA" smtClean="0"/>
              <a:t>10</a:t>
            </a:fld>
            <a:endParaRPr lang="en-CA"/>
          </a:p>
        </p:txBody>
      </p:sp>
    </p:spTree>
    <p:extLst>
      <p:ext uri="{BB962C8B-B14F-4D97-AF65-F5344CB8AC3E}">
        <p14:creationId xmlns:p14="http://schemas.microsoft.com/office/powerpoint/2010/main" val="1073018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34343"/>
                </a:solidFill>
                <a:latin typeface="Gotham Book" pitchFamily="50" charset="0"/>
                <a:ea typeface="Roboto" panose="02000000000000000000" pitchFamily="2" charset="0"/>
                <a:cs typeface="Roboto" panose="02000000000000000000" pitchFamily="2" charset="0"/>
              </a:rPr>
              <a:t>Besides the different </a:t>
            </a:r>
            <a:r>
              <a:rPr lang="en-US" sz="1200" i="1" dirty="0">
                <a:solidFill>
                  <a:srgbClr val="434343"/>
                </a:solidFill>
                <a:latin typeface="Gotham Book" pitchFamily="50" charset="0"/>
                <a:ea typeface="Roboto" panose="02000000000000000000" pitchFamily="2" charset="0"/>
                <a:cs typeface="Roboto" panose="02000000000000000000" pitchFamily="2" charset="0"/>
              </a:rPr>
              <a:t>types </a:t>
            </a:r>
            <a:r>
              <a:rPr lang="en-US" sz="1200" dirty="0">
                <a:solidFill>
                  <a:srgbClr val="434343"/>
                </a:solidFill>
                <a:latin typeface="Gotham Book" pitchFamily="50" charset="0"/>
                <a:ea typeface="Roboto" panose="02000000000000000000" pitchFamily="2" charset="0"/>
                <a:cs typeface="Roboto" panose="02000000000000000000" pitchFamily="2" charset="0"/>
              </a:rPr>
              <a:t>of algorithms (sorting, classifying, matching, filtering), they can also be </a:t>
            </a:r>
            <a:r>
              <a:rPr lang="en-US" sz="1200" i="1" dirty="0">
                <a:solidFill>
                  <a:srgbClr val="434343"/>
                </a:solidFill>
                <a:latin typeface="Gotham Book" pitchFamily="50" charset="0"/>
                <a:ea typeface="Roboto" panose="02000000000000000000" pitchFamily="2" charset="0"/>
                <a:cs typeface="Roboto" panose="02000000000000000000" pitchFamily="2" charset="0"/>
              </a:rPr>
              <a:t>optimized </a:t>
            </a:r>
            <a:r>
              <a:rPr lang="en-US" sz="1200" dirty="0">
                <a:solidFill>
                  <a:srgbClr val="434343"/>
                </a:solidFill>
                <a:latin typeface="Gotham Book" pitchFamily="50" charset="0"/>
                <a:ea typeface="Roboto" panose="02000000000000000000" pitchFamily="2" charset="0"/>
                <a:cs typeface="Roboto" panose="02000000000000000000" pitchFamily="2" charset="0"/>
              </a:rPr>
              <a:t>for different effects. For instance, a video site’s “Up Next” or “For You” algorithm might be optimized for one of these purposes:</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11</a:t>
            </a:fld>
            <a:endParaRPr lang="en-CA"/>
          </a:p>
        </p:txBody>
      </p:sp>
    </p:spTree>
    <p:extLst>
      <p:ext uri="{BB962C8B-B14F-4D97-AF65-F5344CB8AC3E}">
        <p14:creationId xmlns:p14="http://schemas.microsoft.com/office/powerpoint/2010/main" val="786562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12</a:t>
            </a:fld>
            <a:endParaRPr lang="en-CA"/>
          </a:p>
        </p:txBody>
      </p:sp>
    </p:spTree>
    <p:extLst>
      <p:ext uri="{BB962C8B-B14F-4D97-AF65-F5344CB8AC3E}">
        <p14:creationId xmlns:p14="http://schemas.microsoft.com/office/powerpoint/2010/main" val="3672142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make its decisions, an algorithm will </a:t>
            </a:r>
            <a:r>
              <a:rPr lang="en-CA" i="1" dirty="0"/>
              <a:t>rank </a:t>
            </a:r>
            <a:r>
              <a:rPr lang="en-CA" i="0" dirty="0"/>
              <a:t>or </a:t>
            </a:r>
            <a:r>
              <a:rPr lang="en-CA" i="1" dirty="0"/>
              <a:t>weight </a:t>
            </a:r>
            <a:r>
              <a:rPr lang="en-CA" i="0" dirty="0"/>
              <a:t>different factors. </a:t>
            </a:r>
          </a:p>
          <a:p>
            <a:endParaRPr lang="en-CA" i="0" dirty="0"/>
          </a:p>
          <a:p>
            <a:r>
              <a:rPr lang="en-CA" i="0" dirty="0"/>
              <a:t>For example, here are some of the different things that a video site like YouTube or TikTok might consider when deciding which videos to recommend to you:</a:t>
            </a:r>
          </a:p>
          <a:p>
            <a:endParaRPr lang="en-CA" i="0" dirty="0"/>
          </a:p>
          <a:p>
            <a:r>
              <a:rPr lang="en-CA" i="0" dirty="0"/>
              <a:t>How many views a video has gotten; How many Likes a video has gotten; Whether it is getting more popular quickly and recently; How many people have shared the video on the site; How many people have linked to the video on </a:t>
            </a:r>
            <a:r>
              <a:rPr lang="en-CA" i="1" dirty="0"/>
              <a:t>other </a:t>
            </a:r>
            <a:r>
              <a:rPr lang="en-CA" i="0" dirty="0"/>
              <a:t>sites; and how many subscribers the video maker has.</a:t>
            </a:r>
          </a:p>
          <a:p>
            <a:endParaRPr lang="en-CA" i="0" dirty="0"/>
          </a:p>
          <a:p>
            <a:r>
              <a:rPr lang="en-CA" i="0" dirty="0"/>
              <a:t>These will not all count equally! Depending on what the platform has been </a:t>
            </a:r>
            <a:r>
              <a:rPr lang="en-CA" i="1" dirty="0"/>
              <a:t>optimized </a:t>
            </a:r>
            <a:r>
              <a:rPr lang="en-CA" i="0" dirty="0"/>
              <a:t>for, some will count for more than others, and some might not count at all. </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13</a:t>
            </a:fld>
            <a:endParaRPr lang="en-CA"/>
          </a:p>
        </p:txBody>
      </p:sp>
    </p:spTree>
    <p:extLst>
      <p:ext uri="{BB962C8B-B14F-4D97-AF65-F5344CB8AC3E}">
        <p14:creationId xmlns:p14="http://schemas.microsoft.com/office/powerpoint/2010/main" val="17068124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14</a:t>
            </a:fld>
            <a:endParaRPr lang="en-CA"/>
          </a:p>
        </p:txBody>
      </p:sp>
    </p:spTree>
    <p:extLst>
      <p:ext uri="{BB962C8B-B14F-4D97-AF65-F5344CB8AC3E}">
        <p14:creationId xmlns:p14="http://schemas.microsoft.com/office/powerpoint/2010/main" val="2814943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When we’re interacting with an algorithm, we don’t always know that we’re giving it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i="1" dirty="0"/>
              <a:t>Explicit </a:t>
            </a:r>
            <a:r>
              <a:rPr lang="en-CA" i="0" dirty="0"/>
              <a:t>inputs are those which we know we’re giving and have a choice about. </a:t>
            </a:r>
            <a:r>
              <a:rPr lang="en-CA" dirty="0"/>
              <a:t>A good example of an </a:t>
            </a:r>
            <a:r>
              <a:rPr lang="en-CA" i="1" dirty="0"/>
              <a:t>explicit </a:t>
            </a:r>
            <a:r>
              <a:rPr lang="en-CA" i="0" dirty="0"/>
              <a:t>input is the “Like” button. In most social networks, clicking “Like” tells the algorithm to show you more content like this. </a:t>
            </a:r>
            <a:endParaRPr lang="en-CA" dirty="0"/>
          </a:p>
        </p:txBody>
      </p:sp>
      <p:sp>
        <p:nvSpPr>
          <p:cNvPr id="4" name="Slide Number Placeholder 3"/>
          <p:cNvSpPr>
            <a:spLocks noGrp="1"/>
          </p:cNvSpPr>
          <p:nvPr>
            <p:ph type="sldNum" sz="quarter" idx="5"/>
          </p:nvPr>
        </p:nvSpPr>
        <p:spPr/>
        <p:txBody>
          <a:bodyPr/>
          <a:lstStyle/>
          <a:p>
            <a:fld id="{D6F06879-F5EA-4796-B7D5-4050643419F0}" type="slidenum">
              <a:rPr lang="en-CA" smtClean="0"/>
              <a:t>15</a:t>
            </a:fld>
            <a:endParaRPr lang="en-CA"/>
          </a:p>
        </p:txBody>
      </p:sp>
    </p:spTree>
    <p:extLst>
      <p:ext uri="{BB962C8B-B14F-4D97-AF65-F5344CB8AC3E}">
        <p14:creationId xmlns:p14="http://schemas.microsoft.com/office/powerpoint/2010/main" val="1251990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a:t>Implicit</a:t>
            </a:r>
            <a:r>
              <a:rPr lang="en-CA" i="0" dirty="0"/>
              <a:t> inputs are ones you provide without knowing that you’re doing it like how long you watch a video. Algorithms also draw on things like your browsing history to determine what you’re likely to respond to, and e-commerce sites often set higher prices if you’re using an Apple device.</a:t>
            </a:r>
          </a:p>
          <a:p>
            <a:endParaRPr lang="en-CA" i="0" dirty="0"/>
          </a:p>
          <a:p>
            <a:r>
              <a:rPr lang="en-CA" i="0" dirty="0"/>
              <a:t>Implicit inputs are typically weighted more heavily than explicit ones: for instance, while clicking “Like” does have an impact on platforms like Twitter and Instagram, TikTok’s algorithm actually appears to ignore it.</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i="0" dirty="0">
                <a:effectLst/>
                <a:latin typeface="Arial" panose="020B0604020202020204" pitchFamily="34" charset="0"/>
                <a:ea typeface="Yu Mincho" panose="02020400000000000000" pitchFamily="18" charset="-128"/>
              </a:rPr>
              <a:t>One of the reasons why TikTok has been so successful is not really due to its algorithm, which is nothing groundbreaking; rather, it’s the result of how its </a:t>
            </a:r>
            <a:r>
              <a:rPr lang="en-CA" sz="1200" i="1" dirty="0">
                <a:effectLst/>
                <a:latin typeface="Arial" panose="020B0604020202020204" pitchFamily="34" charset="0"/>
                <a:ea typeface="Yu Mincho" panose="02020400000000000000" pitchFamily="18" charset="-128"/>
              </a:rPr>
              <a:t>design</a:t>
            </a:r>
            <a:r>
              <a:rPr lang="en-CA" sz="1200" i="0" dirty="0">
                <a:effectLst/>
                <a:latin typeface="Arial" panose="020B0604020202020204" pitchFamily="34" charset="0"/>
                <a:ea typeface="Yu Mincho" panose="02020400000000000000" pitchFamily="18" charset="-128"/>
              </a:rPr>
              <a:t> encourages users to interact with the algorithm by making it easy to show that you don’t like something (by swiping it) or that you do like it (all you have to do is keep watching.)</a:t>
            </a:r>
            <a:endParaRPr lang="en-CA" i="0" dirty="0"/>
          </a:p>
          <a:p>
            <a:endParaRPr lang="en-CA" dirty="0"/>
          </a:p>
        </p:txBody>
      </p:sp>
      <p:sp>
        <p:nvSpPr>
          <p:cNvPr id="4" name="Slide Number Placeholder 3"/>
          <p:cNvSpPr>
            <a:spLocks noGrp="1"/>
          </p:cNvSpPr>
          <p:nvPr>
            <p:ph type="sldNum" sz="quarter" idx="5"/>
          </p:nvPr>
        </p:nvSpPr>
        <p:spPr/>
        <p:txBody>
          <a:bodyPr/>
          <a:lstStyle/>
          <a:p>
            <a:fld id="{D6F06879-F5EA-4796-B7D5-4050643419F0}" type="slidenum">
              <a:rPr lang="en-CA" smtClean="0"/>
              <a:t>16</a:t>
            </a:fld>
            <a:endParaRPr lang="en-CA"/>
          </a:p>
        </p:txBody>
      </p:sp>
    </p:spTree>
    <p:extLst>
      <p:ext uri="{BB962C8B-B14F-4D97-AF65-F5344CB8AC3E}">
        <p14:creationId xmlns:p14="http://schemas.microsoft.com/office/powerpoint/2010/main" val="693921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let’s talk about artificial intelligence, or AI. What does that term mean to you?</a:t>
            </a:r>
          </a:p>
        </p:txBody>
      </p:sp>
      <p:sp>
        <p:nvSpPr>
          <p:cNvPr id="4" name="Slide Number Placeholder 3"/>
          <p:cNvSpPr>
            <a:spLocks noGrp="1"/>
          </p:cNvSpPr>
          <p:nvPr>
            <p:ph type="sldNum" sz="quarter" idx="5"/>
          </p:nvPr>
        </p:nvSpPr>
        <p:spPr/>
        <p:txBody>
          <a:bodyPr/>
          <a:lstStyle/>
          <a:p>
            <a:fld id="{3AD0913F-609A-4462-B847-134D19F6CE0E}" type="slidenum">
              <a:rPr lang="en-CA" smtClean="0"/>
              <a:t>17</a:t>
            </a:fld>
            <a:endParaRPr lang="en-CA"/>
          </a:p>
        </p:txBody>
      </p:sp>
    </p:spTree>
    <p:extLst>
      <p:ext uri="{BB962C8B-B14F-4D97-AF65-F5344CB8AC3E}">
        <p14:creationId xmlns:p14="http://schemas.microsoft.com/office/powerpoint/2010/main" val="4099830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5000"/>
              </a:lnSpc>
              <a:spcAft>
                <a:spcPts val="800"/>
              </a:spcAft>
            </a:pPr>
            <a:r>
              <a:rPr lang="en-CA" sz="1800" i="1" dirty="0">
                <a:effectLst/>
                <a:latin typeface="Arial" panose="020B0604020202020204" pitchFamily="34" charset="0"/>
                <a:ea typeface="Yu Mincho" panose="02020400000000000000" pitchFamily="18" charset="-128"/>
                <a:cs typeface="Arial" panose="020B0604020202020204" pitchFamily="34" charset="0"/>
              </a:rPr>
              <a:t>Machine learning </a:t>
            </a:r>
            <a:r>
              <a:rPr lang="en-CA" sz="1800" i="0" dirty="0">
                <a:effectLst/>
                <a:latin typeface="Arial" panose="020B0604020202020204" pitchFamily="34" charset="0"/>
                <a:ea typeface="Yu Mincho" panose="02020400000000000000" pitchFamily="18" charset="-128"/>
                <a:cs typeface="Arial" panose="020B0604020202020204" pitchFamily="34" charset="0"/>
              </a:rPr>
              <a:t>algorithms – which are sometimes called “artificial intelligence” – process </a:t>
            </a:r>
            <a:r>
              <a:rPr lang="en-CA" sz="1800" i="1" dirty="0">
                <a:effectLst/>
                <a:latin typeface="Arial" panose="020B0604020202020204" pitchFamily="34" charset="0"/>
                <a:ea typeface="Yu Mincho" panose="02020400000000000000" pitchFamily="18" charset="-128"/>
                <a:cs typeface="Arial" panose="020B0604020202020204" pitchFamily="34" charset="0"/>
              </a:rPr>
              <a:t>huge </a:t>
            </a:r>
            <a:r>
              <a:rPr lang="en-CA" sz="1800" i="0" dirty="0">
                <a:effectLst/>
                <a:latin typeface="Arial" panose="020B0604020202020204" pitchFamily="34" charset="0"/>
                <a:ea typeface="Yu Mincho" panose="02020400000000000000" pitchFamily="18" charset="-128"/>
                <a:cs typeface="Arial" panose="020B0604020202020204" pitchFamily="34" charset="0"/>
              </a:rPr>
              <a:t>amounts of data to find connections that people wouldn’t necessarily notice, then use those to make </a:t>
            </a:r>
            <a:r>
              <a:rPr lang="en-CA" sz="1800" i="1" dirty="0">
                <a:effectLst/>
                <a:latin typeface="Arial" panose="020B0604020202020204" pitchFamily="34" charset="0"/>
                <a:ea typeface="Yu Mincho" panose="02020400000000000000" pitchFamily="18" charset="-128"/>
                <a:cs typeface="Arial" panose="020B0604020202020204" pitchFamily="34" charset="0"/>
              </a:rPr>
              <a:t>inferences </a:t>
            </a:r>
            <a:r>
              <a:rPr lang="en-CA" sz="1800" i="0" dirty="0">
                <a:effectLst/>
                <a:latin typeface="Arial" panose="020B0604020202020204" pitchFamily="34" charset="0"/>
                <a:ea typeface="Yu Mincho" panose="02020400000000000000" pitchFamily="18" charset="-128"/>
                <a:cs typeface="Arial" panose="020B0604020202020204" pitchFamily="34" charset="0"/>
              </a:rPr>
              <a:t>– or guesses. If a guess seems to work out, it will become a rule.</a:t>
            </a:r>
            <a:endParaRPr lang="en-CA" sz="1800" i="1" dirty="0">
              <a:effectLst/>
              <a:latin typeface="Calibri" panose="020F0502020204030204" pitchFamily="34" charset="0"/>
              <a:ea typeface="Yu Mincho" panose="02020400000000000000" pitchFamily="18" charset="-128"/>
              <a:cs typeface="Arial" panose="020B0604020202020204" pitchFamily="34" charset="0"/>
            </a:endParaRPr>
          </a:p>
          <a:p>
            <a:endParaRPr lang="en-CA" dirty="0"/>
          </a:p>
        </p:txBody>
      </p:sp>
      <p:sp>
        <p:nvSpPr>
          <p:cNvPr id="4" name="Slide Number Placeholder 3"/>
          <p:cNvSpPr>
            <a:spLocks noGrp="1"/>
          </p:cNvSpPr>
          <p:nvPr>
            <p:ph type="sldNum" sz="quarter" idx="5"/>
          </p:nvPr>
        </p:nvSpPr>
        <p:spPr/>
        <p:txBody>
          <a:bodyPr/>
          <a:lstStyle/>
          <a:p>
            <a:fld id="{096A7BF6-983B-4739-9846-3A32064B7237}" type="slidenum">
              <a:rPr lang="en-CA" smtClean="0"/>
              <a:t>18</a:t>
            </a:fld>
            <a:endParaRPr lang="en-CA"/>
          </a:p>
        </p:txBody>
      </p:sp>
    </p:spTree>
    <p:extLst>
      <p:ext uri="{BB962C8B-B14F-4D97-AF65-F5344CB8AC3E}">
        <p14:creationId xmlns:p14="http://schemas.microsoft.com/office/powerpoint/2010/main" val="2203055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Based on what you know about algorithms and AI, do you think… </a:t>
            </a:r>
          </a:p>
          <a:p>
            <a:endParaRPr lang="en-CA" dirty="0"/>
          </a:p>
          <a:p>
            <a:r>
              <a:rPr lang="en-US" dirty="0"/>
              <a:t>AIs have feelings?</a:t>
            </a:r>
          </a:p>
          <a:p>
            <a:r>
              <a:rPr lang="en-US" dirty="0"/>
              <a:t>AIs can feel hurt or left out?</a:t>
            </a:r>
          </a:p>
          <a:p>
            <a:r>
              <a:rPr lang="en-US" dirty="0"/>
              <a:t>AI can choose to do or not do things?</a:t>
            </a:r>
          </a:p>
          <a:p>
            <a:r>
              <a:rPr lang="en-US" dirty="0"/>
              <a:t>AIs are smart?</a:t>
            </a:r>
          </a:p>
          <a:p>
            <a:r>
              <a:rPr lang="en-US" dirty="0"/>
              <a:t>AIs always give you correct information?</a:t>
            </a:r>
          </a:p>
          <a:p>
            <a:r>
              <a:rPr lang="en-US" dirty="0"/>
              <a:t>AIs know if they are giving you correct information or not?</a:t>
            </a:r>
          </a:p>
          <a:p>
            <a:r>
              <a:rPr lang="en-US" dirty="0"/>
              <a:t>AIs can think about whether something is right or wrong?</a:t>
            </a:r>
          </a:p>
          <a:p>
            <a:endParaRPr lang="en-US" dirty="0"/>
          </a:p>
          <a:p>
            <a:r>
              <a:rPr lang="en-US" dirty="0"/>
              <a:t>A lot of people are unsure about these things: in one study, a quarter of eleven-year-olds thought that “Alexa” (a smart speaker that uses AI) has feelings and can think for itself, and another third thought these were “Maybe” true. </a:t>
            </a:r>
          </a:p>
          <a:p>
            <a:endParaRPr lang="en-US" dirty="0"/>
          </a:p>
          <a:p>
            <a:r>
              <a:rPr lang="en-US" dirty="0"/>
              <a:t>AI tools definitely seem to be intelligent (thus the term “artificial intelligence”) and may even seem to have feelings. They even seem very smart and they do make decisions – for example, they may refuse to do something you tell them to, and if you ask them a question they will “choose” what to include or leave out in the answer.</a:t>
            </a:r>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19</a:t>
            </a:fld>
            <a:endParaRPr lang="en-CA"/>
          </a:p>
        </p:txBody>
      </p:sp>
    </p:spTree>
    <p:extLst>
      <p:ext uri="{BB962C8B-B14F-4D97-AF65-F5344CB8AC3E}">
        <p14:creationId xmlns:p14="http://schemas.microsoft.com/office/powerpoint/2010/main" val="983660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 do you know about algorithms?</a:t>
            </a:r>
          </a:p>
          <a:p>
            <a:endParaRPr lang="en-CA" dirty="0"/>
          </a:p>
          <a:p>
            <a:r>
              <a:rPr lang="en-CA" dirty="0"/>
              <a:t>What do you think they are? How do they work? What impact do they have on you?</a:t>
            </a:r>
          </a:p>
        </p:txBody>
      </p:sp>
      <p:sp>
        <p:nvSpPr>
          <p:cNvPr id="4" name="Slide Number Placeholder 3"/>
          <p:cNvSpPr>
            <a:spLocks noGrp="1"/>
          </p:cNvSpPr>
          <p:nvPr>
            <p:ph type="sldNum" sz="quarter" idx="5"/>
          </p:nvPr>
        </p:nvSpPr>
        <p:spPr/>
        <p:txBody>
          <a:bodyPr/>
          <a:lstStyle/>
          <a:p>
            <a:fld id="{3AD0913F-609A-4462-B847-134D19F6CE0E}" type="slidenum">
              <a:rPr lang="en-CA" smtClean="0"/>
              <a:t>2</a:t>
            </a:fld>
            <a:endParaRPr lang="en-CA"/>
          </a:p>
        </p:txBody>
      </p:sp>
    </p:spTree>
    <p:extLst>
      <p:ext uri="{BB962C8B-B14F-4D97-AF65-F5344CB8AC3E}">
        <p14:creationId xmlns:p14="http://schemas.microsoft.com/office/powerpoint/2010/main" val="23892921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While the good or harm done by any technology is primarily the result of how it is used, the </a:t>
            </a:r>
            <a:r>
              <a:rPr lang="en-CA" i="1" dirty="0"/>
              <a:t>nature </a:t>
            </a:r>
            <a:r>
              <a:rPr lang="en-CA" i="0" dirty="0"/>
              <a:t>of the technology also shapes how we use it. This is particularly the case with algorithms for two reasons: first, as we’ve already seen, because how they operate and how we interact with them is often invisible to us; and second, as we’ll see in this section, because machine learning algorithms in particular resist our understanding.</a:t>
            </a:r>
            <a:endParaRPr lang="en-CA" dirty="0"/>
          </a:p>
        </p:txBody>
      </p:sp>
      <p:sp>
        <p:nvSpPr>
          <p:cNvPr id="4" name="Slide Number Placeholder 3"/>
          <p:cNvSpPr>
            <a:spLocks noGrp="1"/>
          </p:cNvSpPr>
          <p:nvPr>
            <p:ph type="sldNum" sz="quarter" idx="5"/>
          </p:nvPr>
        </p:nvSpPr>
        <p:spPr/>
        <p:txBody>
          <a:bodyPr/>
          <a:lstStyle/>
          <a:p>
            <a:fld id="{D6F06879-F5EA-4796-B7D5-4050643419F0}" type="slidenum">
              <a:rPr lang="en-CA" smtClean="0"/>
              <a:t>20</a:t>
            </a:fld>
            <a:endParaRPr lang="en-CA"/>
          </a:p>
        </p:txBody>
      </p:sp>
    </p:spTree>
    <p:extLst>
      <p:ext uri="{BB962C8B-B14F-4D97-AF65-F5344CB8AC3E}">
        <p14:creationId xmlns:p14="http://schemas.microsoft.com/office/powerpoint/2010/main" val="1347642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rPr>
              <a:t>Using algorithms makes decisions more consistent, and it </a:t>
            </a:r>
            <a:r>
              <a:rPr lang="en-CA" sz="1800" i="1" dirty="0">
                <a:effectLst/>
                <a:latin typeface="Calibri" panose="020F0502020204030204" pitchFamily="34" charset="0"/>
                <a:ea typeface="Calibri" panose="020F0502020204030204" pitchFamily="34" charset="0"/>
              </a:rPr>
              <a:t>can </a:t>
            </a:r>
            <a:r>
              <a:rPr lang="en-CA" sz="1800" dirty="0">
                <a:effectLst/>
                <a:latin typeface="Calibri" panose="020F0502020204030204" pitchFamily="34" charset="0"/>
                <a:ea typeface="Calibri" panose="020F0502020204030204" pitchFamily="34" charset="0"/>
              </a:rPr>
              <a:t>make decisions more fair, because you’re applying the same standards to everyone – but if you’re not careful it can also make it harder to realize when an algorithm </a:t>
            </a:r>
            <a:r>
              <a:rPr lang="en-CA" sz="1800" i="1" dirty="0">
                <a:effectLst/>
                <a:latin typeface="Calibri" panose="020F0502020204030204" pitchFamily="34" charset="0"/>
                <a:ea typeface="Calibri" panose="020F0502020204030204" pitchFamily="34" charset="0"/>
              </a:rPr>
              <a:t>isn’t </a:t>
            </a:r>
            <a:r>
              <a:rPr lang="en-CA" sz="1800" dirty="0">
                <a:effectLst/>
                <a:latin typeface="Calibri" panose="020F0502020204030204" pitchFamily="34" charset="0"/>
                <a:ea typeface="Calibri" panose="020F0502020204030204" pitchFamily="34" charset="0"/>
              </a:rPr>
              <a:t>fair. </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21</a:t>
            </a:fld>
            <a:endParaRPr lang="en-CA"/>
          </a:p>
        </p:txBody>
      </p:sp>
    </p:spTree>
    <p:extLst>
      <p:ext uri="{BB962C8B-B14F-4D97-AF65-F5344CB8AC3E}">
        <p14:creationId xmlns:p14="http://schemas.microsoft.com/office/powerpoint/2010/main" val="1722100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Here’s a very simple algorithm we can use as an example. </a:t>
            </a:r>
          </a:p>
          <a:p>
            <a:endParaRPr lang="en-CA" dirty="0"/>
          </a:p>
          <a:p>
            <a:pPr>
              <a:lnSpc>
                <a:spcPct val="107000"/>
              </a:lnSpc>
              <a:spcAft>
                <a:spcPts val="800"/>
              </a:spcAft>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Kidney transplants can give people many extra years of life. But because there are always more people who need transplants than there are kidneys available, somebody has to decide who gets a kidney and who doesn’t. It’s important that this decision be fair, so in 2007 doctors came up with this algorithm to decide it.</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22</a:t>
            </a:fld>
            <a:endParaRPr lang="en-CA"/>
          </a:p>
        </p:txBody>
      </p:sp>
    </p:spTree>
    <p:extLst>
      <p:ext uri="{BB962C8B-B14F-4D97-AF65-F5344CB8AC3E}">
        <p14:creationId xmlns:p14="http://schemas.microsoft.com/office/powerpoint/2010/main" val="3602874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200" i="1" kern="100" dirty="0">
                <a:effectLst/>
                <a:latin typeface="Calibri" panose="020F0502020204030204" pitchFamily="34" charset="0"/>
                <a:ea typeface="Calibri" panose="020F0502020204030204" pitchFamily="34" charset="0"/>
                <a:cs typeface="Times New Roman" panose="02020603050405020304" pitchFamily="18" charset="0"/>
              </a:rPr>
              <a:t>KP </a:t>
            </a:r>
            <a:r>
              <a:rPr lang="en-CA" sz="1200" kern="100" dirty="0">
                <a:effectLst/>
                <a:latin typeface="Calibri" panose="020F0502020204030204" pitchFamily="34" charset="0"/>
                <a:ea typeface="Calibri" panose="020F0502020204030204" pitchFamily="34" charset="0"/>
                <a:cs typeface="Times New Roman" panose="02020603050405020304" pitchFamily="18" charset="0"/>
              </a:rPr>
              <a:t>means </a:t>
            </a:r>
            <a:r>
              <a:rPr lang="en-CA" sz="1200" i="1" kern="100" dirty="0">
                <a:effectLst/>
                <a:latin typeface="Calibri" panose="020F0502020204030204" pitchFamily="34" charset="0"/>
                <a:ea typeface="Calibri" panose="020F0502020204030204" pitchFamily="34" charset="0"/>
                <a:cs typeface="Times New Roman" panose="02020603050405020304" pitchFamily="18" charset="0"/>
              </a:rPr>
              <a:t>kidney priority</a:t>
            </a:r>
            <a:r>
              <a:rPr lang="en-CA" sz="1200" kern="100" dirty="0">
                <a:effectLst/>
                <a:latin typeface="Calibri" panose="020F0502020204030204" pitchFamily="34" charset="0"/>
                <a:ea typeface="Calibri" panose="020F0502020204030204" pitchFamily="34" charset="0"/>
                <a:cs typeface="Times New Roman" panose="02020603050405020304" pitchFamily="18" charset="0"/>
              </a:rPr>
              <a:t>: where someone is in the line to get a kidney. The higher your KP, the more likely you are to get one of the kidneys available.</a:t>
            </a:r>
          </a:p>
          <a:p>
            <a:pPr>
              <a:lnSpc>
                <a:spcPct val="107000"/>
              </a:lnSpc>
              <a:spcAft>
                <a:spcPts val="800"/>
              </a:spcAft>
            </a:pPr>
            <a:endParaRPr lang="en-CA" sz="1200" i="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200" i="1" kern="100" dirty="0">
                <a:effectLst/>
                <a:latin typeface="Calibri" panose="020F0502020204030204" pitchFamily="34" charset="0"/>
                <a:ea typeface="Calibri" panose="020F0502020204030204" pitchFamily="34" charset="0"/>
                <a:cs typeface="Times New Roman" panose="02020603050405020304" pitchFamily="18" charset="0"/>
              </a:rPr>
              <a:t>YL </a:t>
            </a:r>
            <a:r>
              <a:rPr lang="en-CA" sz="1200" kern="100" dirty="0">
                <a:effectLst/>
                <a:latin typeface="Calibri" panose="020F0502020204030204" pitchFamily="34" charset="0"/>
                <a:ea typeface="Calibri" panose="020F0502020204030204" pitchFamily="34" charset="0"/>
                <a:cs typeface="Times New Roman" panose="02020603050405020304" pitchFamily="18" charset="0"/>
              </a:rPr>
              <a:t>means </a:t>
            </a:r>
            <a:r>
              <a:rPr lang="en-CA" sz="1200" i="1" kern="100" dirty="0">
                <a:effectLst/>
                <a:latin typeface="Calibri" panose="020F0502020204030204" pitchFamily="34" charset="0"/>
                <a:ea typeface="Calibri" panose="020F0502020204030204" pitchFamily="34" charset="0"/>
                <a:cs typeface="Times New Roman" panose="02020603050405020304" pitchFamily="18" charset="0"/>
              </a:rPr>
              <a:t>years of life: </a:t>
            </a:r>
            <a:r>
              <a:rPr lang="en-CA" sz="1200" kern="100" dirty="0">
                <a:effectLst/>
                <a:latin typeface="Calibri" panose="020F0502020204030204" pitchFamily="34" charset="0"/>
                <a:ea typeface="Calibri" panose="020F0502020204030204" pitchFamily="34" charset="0"/>
                <a:cs typeface="Times New Roman" panose="02020603050405020304" pitchFamily="18" charset="0"/>
              </a:rPr>
              <a:t>how much longer you’re likely to live if you get the kidney. </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23</a:t>
            </a:fld>
            <a:endParaRPr lang="en-CA"/>
          </a:p>
        </p:txBody>
      </p:sp>
    </p:spTree>
    <p:extLst>
      <p:ext uri="{BB962C8B-B14F-4D97-AF65-F5344CB8AC3E}">
        <p14:creationId xmlns:p14="http://schemas.microsoft.com/office/powerpoint/2010/main" val="26095419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So KP=YL means that if you’ll probably live twenty more years if you get the kidney, then you are more likely to get it than if you’ll only live ten more years.</a:t>
            </a:r>
          </a:p>
          <a:p>
            <a:pPr>
              <a:lnSpc>
                <a:spcPct val="107000"/>
              </a:lnSpc>
              <a:spcAft>
                <a:spcPts val="800"/>
              </a:spcAft>
            </a:pPr>
            <a:endParaRPr lang="en-CA" sz="1800" i="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i="0" kern="100" dirty="0">
                <a:effectLst/>
                <a:latin typeface="Calibri" panose="020F0502020204030204" pitchFamily="34" charset="0"/>
                <a:ea typeface="Calibri" panose="020F0502020204030204" pitchFamily="34" charset="0"/>
                <a:cs typeface="Times New Roman" panose="02020603050405020304" pitchFamily="18" charset="0"/>
              </a:rPr>
              <a:t>Does this seem reasonable to you?</a:t>
            </a:r>
          </a:p>
          <a:p>
            <a:pPr>
              <a:lnSpc>
                <a:spcPct val="107000"/>
              </a:lnSpc>
              <a:spcAft>
                <a:spcPts val="800"/>
              </a:spcAft>
            </a:pPr>
            <a:endParaRPr lang="en-CA" sz="1800" i="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i="0" kern="100" dirty="0">
                <a:effectLst/>
                <a:latin typeface="Calibri" panose="020F0502020204030204" pitchFamily="34" charset="0"/>
                <a:ea typeface="Calibri" panose="020F0502020204030204" pitchFamily="34" charset="0"/>
                <a:cs typeface="Times New Roman" panose="02020603050405020304" pitchFamily="18" charset="0"/>
              </a:rPr>
              <a:t>Does it seem fair? </a:t>
            </a:r>
          </a:p>
          <a:p>
            <a:pPr>
              <a:lnSpc>
                <a:spcPct val="107000"/>
              </a:lnSpc>
              <a:spcAft>
                <a:spcPts val="800"/>
              </a:spcAft>
            </a:pPr>
            <a:endParaRPr lang="en-CA" sz="1800" i="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i="0" kern="100" dirty="0">
                <a:effectLst/>
                <a:latin typeface="Calibri" panose="020F0502020204030204" pitchFamily="34" charset="0"/>
                <a:ea typeface="Calibri" panose="020F0502020204030204" pitchFamily="34" charset="0"/>
                <a:cs typeface="Times New Roman" panose="02020603050405020304" pitchFamily="18" charset="0"/>
              </a:rPr>
              <a:t>Why or why not?</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24</a:t>
            </a:fld>
            <a:endParaRPr lang="en-CA"/>
          </a:p>
        </p:txBody>
      </p:sp>
    </p:spTree>
    <p:extLst>
      <p:ext uri="{BB962C8B-B14F-4D97-AF65-F5344CB8AC3E}">
        <p14:creationId xmlns:p14="http://schemas.microsoft.com/office/powerpoint/2010/main" val="8767843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It looks pretty reasonable and straightforward at first glance. But think about this:</a:t>
            </a:r>
          </a:p>
          <a:p>
            <a:endParaRPr lang="en-CA" dirty="0"/>
          </a:p>
          <a:p>
            <a:r>
              <a:rPr lang="en-US" dirty="0"/>
              <a:t>How accurate a measurement of “YL” can you have? How can you know, or guess, how many more years someone will live if they get the kidney?</a:t>
            </a:r>
          </a:p>
          <a:p>
            <a:endParaRPr lang="en-US" dirty="0"/>
          </a:p>
          <a:p>
            <a:r>
              <a:rPr lang="en-US" dirty="0"/>
              <a:t>The older someone is, the fewer extra years of life a kidney is likely to give them. Is it fair to give younger people a better chance at getting a kidney?</a:t>
            </a:r>
          </a:p>
          <a:p>
            <a:endParaRPr lang="en-US" dirty="0"/>
          </a:p>
          <a:p>
            <a:r>
              <a:rPr lang="en-US" dirty="0"/>
              <a:t>Different groups of people have different life expectancies: for example, in many countries groups that are discriminated against or have less access to medical care, such as Black or Indigenous people, have shorter life expectancies. Is it fair for people who already have a higher life expectancy to have first priority for kidney transplants? </a:t>
            </a:r>
          </a:p>
          <a:p>
            <a:endParaRPr lang="en-CA"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25</a:t>
            </a:fld>
            <a:endParaRPr lang="en-CA"/>
          </a:p>
        </p:txBody>
      </p:sp>
    </p:spTree>
    <p:extLst>
      <p:ext uri="{BB962C8B-B14F-4D97-AF65-F5344CB8AC3E}">
        <p14:creationId xmlns:p14="http://schemas.microsoft.com/office/powerpoint/2010/main" val="36877318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people who were designing this algorithm thought about these things, they realized it would need to consider all of those questions. </a:t>
            </a:r>
            <a:r>
              <a:rPr lang="en-CA" sz="1800" dirty="0">
                <a:effectLst/>
                <a:latin typeface="Calibri" panose="020F0502020204030204" pitchFamily="34" charset="0"/>
                <a:ea typeface="Calibri" panose="020F0502020204030204" pitchFamily="34" charset="0"/>
                <a:cs typeface="Arial" panose="020B0604020202020204" pitchFamily="34" charset="0"/>
              </a:rPr>
              <a:t>(For instance, it also considers how healthy the donor kidney is – so that younger patients are not necessarily more likely to get </a:t>
            </a:r>
            <a:r>
              <a:rPr lang="en-CA" sz="1800" i="1" dirty="0">
                <a:effectLst/>
                <a:latin typeface="Calibri" panose="020F0502020204030204" pitchFamily="34" charset="0"/>
                <a:ea typeface="Calibri" panose="020F0502020204030204" pitchFamily="34" charset="0"/>
                <a:cs typeface="Arial" panose="020B0604020202020204" pitchFamily="34" charset="0"/>
              </a:rPr>
              <a:t>a </a:t>
            </a:r>
            <a:r>
              <a:rPr lang="en-CA" sz="1800" dirty="0">
                <a:effectLst/>
                <a:latin typeface="Calibri" panose="020F0502020204030204" pitchFamily="34" charset="0"/>
                <a:ea typeface="Calibri" panose="020F0502020204030204" pitchFamily="34" charset="0"/>
                <a:cs typeface="Arial" panose="020B0604020202020204" pitchFamily="34" charset="0"/>
              </a:rPr>
              <a:t>kidney, but they will get a </a:t>
            </a:r>
            <a:r>
              <a:rPr lang="en-CA" sz="1800" i="1" dirty="0">
                <a:effectLst/>
                <a:latin typeface="Calibri" panose="020F0502020204030204" pitchFamily="34" charset="0"/>
                <a:ea typeface="Calibri" panose="020F0502020204030204" pitchFamily="34" charset="0"/>
                <a:cs typeface="Arial" panose="020B0604020202020204" pitchFamily="34" charset="0"/>
              </a:rPr>
              <a:t>healthier </a:t>
            </a:r>
            <a:r>
              <a:rPr lang="en-CA" sz="1800" dirty="0">
                <a:effectLst/>
                <a:latin typeface="Calibri" panose="020F0502020204030204" pitchFamily="34" charset="0"/>
                <a:ea typeface="Calibri" panose="020F0502020204030204" pitchFamily="34" charset="0"/>
                <a:cs typeface="Arial" panose="020B0604020202020204" pitchFamily="34" charset="0"/>
              </a:rPr>
              <a:t>kidney.) </a:t>
            </a:r>
            <a:r>
              <a:rPr lang="en-US" dirty="0"/>
              <a:t>That’s because while algorithms may look objective and neutral, because they use real-world data they can often reinforce real-world biases.</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26</a:t>
            </a:fld>
            <a:endParaRPr lang="en-CA"/>
          </a:p>
        </p:txBody>
      </p:sp>
    </p:spTree>
    <p:extLst>
      <p:ext uri="{BB962C8B-B14F-4D97-AF65-F5344CB8AC3E}">
        <p14:creationId xmlns:p14="http://schemas.microsoft.com/office/powerpoint/2010/main" val="3798035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dirty="0"/>
              <a:t>That means that if the data is biased in any way, those biases will be expressed in the algorithm.</a:t>
            </a:r>
          </a:p>
          <a:p>
            <a:endParaRPr lang="en-CA" i="0" dirty="0"/>
          </a:p>
          <a:p>
            <a:r>
              <a:rPr lang="en-CA" i="0" dirty="0"/>
              <a:t>For instance, algorithms like </a:t>
            </a:r>
            <a:r>
              <a:rPr lang="en-CA" i="0" dirty="0" err="1"/>
              <a:t>Midjourney</a:t>
            </a:r>
            <a:r>
              <a:rPr lang="en-CA" i="0" dirty="0"/>
              <a:t> and DALL-E are trained more on stock photos than on actual photos, so the images they generate reflect the conscious and unconscious choices of the stock photo companies. As a result, these algorithms not only reflect existing biases but are actually </a:t>
            </a:r>
            <a:r>
              <a:rPr lang="en-CA" i="1" dirty="0"/>
              <a:t>more </a:t>
            </a:r>
            <a:r>
              <a:rPr lang="en-CA" i="0" dirty="0"/>
              <a:t>biased than the real world.</a:t>
            </a:r>
          </a:p>
          <a:p>
            <a:endParaRPr lang="en-CA" i="0" dirty="0"/>
          </a:p>
          <a:p>
            <a:r>
              <a:rPr lang="en-CA" i="0" dirty="0"/>
              <a:t>For example, the prompt “Native American” results almost exclusively in images of people wearing traditional head-dresses that are part of the popular image of Indigenous people but are only part of the traditional culture of some Indigenous nations – and, of course, are not part of anyone’s everyday wear.</a:t>
            </a:r>
            <a:endParaRPr lang="en-CA" i="1" dirty="0"/>
          </a:p>
        </p:txBody>
      </p:sp>
      <p:sp>
        <p:nvSpPr>
          <p:cNvPr id="4" name="Slide Number Placeholder 3"/>
          <p:cNvSpPr>
            <a:spLocks noGrp="1"/>
          </p:cNvSpPr>
          <p:nvPr>
            <p:ph type="sldNum" sz="quarter" idx="5"/>
          </p:nvPr>
        </p:nvSpPr>
        <p:spPr/>
        <p:txBody>
          <a:bodyPr/>
          <a:lstStyle/>
          <a:p>
            <a:fld id="{D6F06879-F5EA-4796-B7D5-4050643419F0}" type="slidenum">
              <a:rPr lang="en-CA" smtClean="0"/>
              <a:t>27</a:t>
            </a:fld>
            <a:endParaRPr lang="en-CA"/>
          </a:p>
        </p:txBody>
      </p:sp>
    </p:spTree>
    <p:extLst>
      <p:ext uri="{BB962C8B-B14F-4D97-AF65-F5344CB8AC3E}">
        <p14:creationId xmlns:p14="http://schemas.microsoft.com/office/powerpoint/2010/main" val="24846150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AI algorithms aren’t programmed but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trained.</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 This means they’re given a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goal</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 (like making you spend more time on a website, or deciding who should get a kidney)</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Then given a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data set </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(like a list of people who got kidney transplants in the past, and how long they lived after)</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And then made to look for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patterns </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in that data that they use to make a decision. This is why AI is sometimes called a “black box”: because unlike the kidney-transplant algorithm, we don’t always know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why </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an AI made a decision. Even the people who designed it might not know!</a:t>
            </a:r>
          </a:p>
          <a:p>
            <a:endParaRPr lang="en-CA" sz="1400" dirty="0"/>
          </a:p>
        </p:txBody>
      </p:sp>
      <p:sp>
        <p:nvSpPr>
          <p:cNvPr id="4" name="Slide Number Placeholder 3"/>
          <p:cNvSpPr>
            <a:spLocks noGrp="1"/>
          </p:cNvSpPr>
          <p:nvPr>
            <p:ph type="sldNum" sz="quarter" idx="5"/>
          </p:nvPr>
        </p:nvSpPr>
        <p:spPr/>
        <p:txBody>
          <a:bodyPr/>
          <a:lstStyle/>
          <a:p>
            <a:fld id="{3AD0913F-609A-4462-B847-134D19F6CE0E}" type="slidenum">
              <a:rPr lang="en-CA" smtClean="0"/>
              <a:t>28</a:t>
            </a:fld>
            <a:endParaRPr lang="en-CA"/>
          </a:p>
        </p:txBody>
      </p:sp>
    </p:spTree>
    <p:extLst>
      <p:ext uri="{BB962C8B-B14F-4D97-AF65-F5344CB8AC3E}">
        <p14:creationId xmlns:p14="http://schemas.microsoft.com/office/powerpoint/2010/main" val="2130857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400" dirty="0">
                <a:ln>
                  <a:noFill/>
                </a:ln>
                <a:solidFill>
                  <a:srgbClr val="000000"/>
                </a:solidFill>
                <a:effectLst/>
                <a:latin typeface="Times New Roman" panose="02020603050405020304" pitchFamily="18" charset="0"/>
              </a:rPr>
              <a:t>This can make biases even harder to spot.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400" dirty="0">
              <a:ln>
                <a:noFill/>
              </a:ln>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400" dirty="0">
                <a:ln>
                  <a:noFill/>
                </a:ln>
                <a:solidFill>
                  <a:srgbClr val="000000"/>
                </a:solidFill>
                <a:effectLst/>
                <a:latin typeface="Times New Roman" panose="02020603050405020304" pitchFamily="18" charset="0"/>
              </a:rPr>
              <a:t>For example, one</a:t>
            </a:r>
            <a:r>
              <a:rPr lang="en-US" dirty="0"/>
              <a:t> algorithm scanned thousands of successful and unsuccessful resumes and concluded that the most important qualities of a job applicant were that they played lacrosse and were named “Jared.”</a:t>
            </a:r>
            <a:endParaRPr lang="en-CA" dirty="0"/>
          </a:p>
        </p:txBody>
      </p:sp>
      <p:sp>
        <p:nvSpPr>
          <p:cNvPr id="4" name="Slide Number Placeholder 3"/>
          <p:cNvSpPr>
            <a:spLocks noGrp="1"/>
          </p:cNvSpPr>
          <p:nvPr>
            <p:ph type="sldNum" sz="quarter" idx="5"/>
          </p:nvPr>
        </p:nvSpPr>
        <p:spPr/>
        <p:txBody>
          <a:bodyPr/>
          <a:lstStyle/>
          <a:p>
            <a:fld id="{096A7BF6-983B-4739-9846-3A32064B7237}" type="slidenum">
              <a:rPr lang="en-CA" smtClean="0"/>
              <a:t>29</a:t>
            </a:fld>
            <a:endParaRPr lang="en-CA"/>
          </a:p>
        </p:txBody>
      </p:sp>
    </p:spTree>
    <p:extLst>
      <p:ext uri="{BB962C8B-B14F-4D97-AF65-F5344CB8AC3E}">
        <p14:creationId xmlns:p14="http://schemas.microsoft.com/office/powerpoint/2010/main" val="3173913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Let’s start with a game.</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34343"/>
                </a:solidFill>
                <a:latin typeface="Gotham Book" pitchFamily="50" charset="0"/>
                <a:ea typeface="Roboto"/>
                <a:cs typeface="Roboto"/>
                <a:sym typeface="Roboto"/>
              </a:rPr>
              <a:t>Here’s the first letter of a word.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434343"/>
              </a:solidFill>
              <a:latin typeface="Gotham Book" pitchFamily="50" charset="0"/>
              <a:ea typeface="Roboto"/>
              <a:cs typeface="Roboto"/>
              <a:sym typeface="Roboto"/>
            </a:endParaRPr>
          </a:p>
          <a:p>
            <a:pPr marL="0" lvl="0" indent="0" algn="l" rtl="0">
              <a:lnSpc>
                <a:spcPct val="115000"/>
              </a:lnSpc>
              <a:spcBef>
                <a:spcPts val="0"/>
              </a:spcBef>
              <a:spcAft>
                <a:spcPts val="0"/>
              </a:spcAft>
              <a:buNone/>
            </a:pPr>
            <a:r>
              <a:rPr lang="en-US" sz="1200" dirty="0">
                <a:solidFill>
                  <a:srgbClr val="434343"/>
                </a:solidFill>
                <a:latin typeface="Gotham Book" pitchFamily="50" charset="0"/>
                <a:ea typeface="Roboto"/>
                <a:cs typeface="Roboto"/>
                <a:sym typeface="Roboto"/>
              </a:rPr>
              <a:t>Can you guess the whole word? How confident are you in your guess?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434343"/>
              </a:solidFill>
              <a:latin typeface="Gotham Book" pitchFamily="50" charset="0"/>
              <a:ea typeface="Roboto"/>
              <a:cs typeface="Roboto"/>
              <a:sym typeface="Roboto"/>
            </a:endParaRPr>
          </a:p>
        </p:txBody>
      </p:sp>
      <p:sp>
        <p:nvSpPr>
          <p:cNvPr id="4" name="Slide Number Placeholder 3"/>
          <p:cNvSpPr>
            <a:spLocks noGrp="1"/>
          </p:cNvSpPr>
          <p:nvPr>
            <p:ph type="sldNum" sz="quarter" idx="5"/>
          </p:nvPr>
        </p:nvSpPr>
        <p:spPr/>
        <p:txBody>
          <a:bodyPr/>
          <a:lstStyle/>
          <a:p>
            <a:fld id="{3AD0913F-609A-4462-B847-134D19F6CE0E}" type="slidenum">
              <a:rPr lang="en-CA" smtClean="0"/>
              <a:t>3</a:t>
            </a:fld>
            <a:endParaRPr lang="en-CA"/>
          </a:p>
        </p:txBody>
      </p:sp>
    </p:spTree>
    <p:extLst>
      <p:ext uri="{BB962C8B-B14F-4D97-AF65-F5344CB8AC3E}">
        <p14:creationId xmlns:p14="http://schemas.microsoft.com/office/powerpoint/2010/main" val="2764361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Luckily, the people who designed that algorithm realized it was biased and decided not to use it. But if it had, you might never have known that the reason you didn’t get a job interview was because your name wasn’t Jared and you didn’t play lacrosse.</a:t>
            </a:r>
          </a:p>
        </p:txBody>
      </p:sp>
      <p:sp>
        <p:nvSpPr>
          <p:cNvPr id="4" name="Slide Number Placeholder 3"/>
          <p:cNvSpPr>
            <a:spLocks noGrp="1"/>
          </p:cNvSpPr>
          <p:nvPr>
            <p:ph type="sldNum" sz="quarter" idx="5"/>
          </p:nvPr>
        </p:nvSpPr>
        <p:spPr/>
        <p:txBody>
          <a:bodyPr/>
          <a:lstStyle/>
          <a:p>
            <a:fld id="{3AD0913F-609A-4462-B847-134D19F6CE0E}" type="slidenum">
              <a:rPr lang="en-CA" smtClean="0"/>
              <a:t>30</a:t>
            </a:fld>
            <a:endParaRPr lang="en-CA"/>
          </a:p>
        </p:txBody>
      </p:sp>
    </p:spTree>
    <p:extLst>
      <p:ext uri="{BB962C8B-B14F-4D97-AF65-F5344CB8AC3E}">
        <p14:creationId xmlns:p14="http://schemas.microsoft.com/office/powerpoint/2010/main" val="26127575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 you’ve seen, one of the main reasons that people use algorithms and AI is to make choices. Sometimes, as with kidney transplants, it’s to make those decisions more consistent and more fair; other times, like when recommending videos, it’s because millions of decisions have to be made every second.</a:t>
            </a:r>
          </a:p>
          <a:p>
            <a:endParaRPr lang="en-CA" dirty="0"/>
          </a:p>
          <a:p>
            <a:r>
              <a:rPr lang="en-CA" dirty="0"/>
              <a:t>But how good is AI at making choices?</a:t>
            </a:r>
          </a:p>
        </p:txBody>
      </p:sp>
      <p:sp>
        <p:nvSpPr>
          <p:cNvPr id="4" name="Slide Number Placeholder 3"/>
          <p:cNvSpPr>
            <a:spLocks noGrp="1"/>
          </p:cNvSpPr>
          <p:nvPr>
            <p:ph type="sldNum" sz="quarter" idx="5"/>
          </p:nvPr>
        </p:nvSpPr>
        <p:spPr/>
        <p:txBody>
          <a:bodyPr/>
          <a:lstStyle/>
          <a:p>
            <a:fld id="{3AD0913F-609A-4462-B847-134D19F6CE0E}" type="slidenum">
              <a:rPr lang="en-CA" smtClean="0"/>
              <a:t>31</a:t>
            </a:fld>
            <a:endParaRPr lang="en-CA"/>
          </a:p>
        </p:txBody>
      </p:sp>
    </p:spTree>
    <p:extLst>
      <p:ext uri="{BB962C8B-B14F-4D97-AF65-F5344CB8AC3E}">
        <p14:creationId xmlns:p14="http://schemas.microsoft.com/office/powerpoint/2010/main" val="24563240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Another thing that makes AIs different from simple algorithms is that they can change themselves.</a:t>
            </a:r>
          </a:p>
          <a:p>
            <a:pPr>
              <a:lnSpc>
                <a:spcPct val="107000"/>
              </a:lnSpc>
              <a:spcAft>
                <a:spcPts val="800"/>
              </a:spcAft>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Imagine that an AI decided what you were going to eat, and was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optimized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to give you the dinner you liked the most. It might do this by watching how much you ate of the different things it fed you, and adjusting what you got based on that: if you didn’t eat all of your broccoli one day it would give you less broccoli the next, and if you ate all of your ice cream it might give you more ice cream the next day.</a:t>
            </a:r>
          </a:p>
          <a:p>
            <a:endParaRPr lang="en-CA" dirty="0"/>
          </a:p>
          <a:p>
            <a:r>
              <a:rPr lang="en-CA" dirty="0"/>
              <a:t>Image credit: John Voo</a:t>
            </a:r>
          </a:p>
        </p:txBody>
      </p:sp>
      <p:sp>
        <p:nvSpPr>
          <p:cNvPr id="4" name="Slide Number Placeholder 3"/>
          <p:cNvSpPr>
            <a:spLocks noGrp="1"/>
          </p:cNvSpPr>
          <p:nvPr>
            <p:ph type="sldNum" sz="quarter" idx="5"/>
          </p:nvPr>
        </p:nvSpPr>
        <p:spPr/>
        <p:txBody>
          <a:bodyPr/>
          <a:lstStyle/>
          <a:p>
            <a:fld id="{3AD0913F-609A-4462-B847-134D19F6CE0E}" type="slidenum">
              <a:rPr lang="en-CA" smtClean="0"/>
              <a:t>32</a:t>
            </a:fld>
            <a:endParaRPr lang="en-CA"/>
          </a:p>
        </p:txBody>
      </p:sp>
    </p:spTree>
    <p:extLst>
      <p:ext uri="{BB962C8B-B14F-4D97-AF65-F5344CB8AC3E}">
        <p14:creationId xmlns:p14="http://schemas.microsoft.com/office/powerpoint/2010/main" val="8347736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time goes on, you will get more and more ice cream and less and less broccoli. Eventually you will get only ice cream and no broccoli. If there are more than two elements of your dinner, you eventually you will only get your </a:t>
            </a:r>
            <a:r>
              <a:rPr lang="en-US" dirty="0" err="1"/>
              <a:t>favourite</a:t>
            </a:r>
            <a:r>
              <a:rPr lang="en-US" dirty="0"/>
              <a:t> one and nothing else.</a:t>
            </a:r>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33</a:t>
            </a:fld>
            <a:endParaRPr lang="en-CA"/>
          </a:p>
        </p:txBody>
      </p:sp>
    </p:spTree>
    <p:extLst>
      <p:ext uri="{BB962C8B-B14F-4D97-AF65-F5344CB8AC3E}">
        <p14:creationId xmlns:p14="http://schemas.microsoft.com/office/powerpoint/2010/main" val="33461373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might like getting less broccoli and more ice cream, but it’s not necessarily good for you!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Arial" panose="020B0604020202020204" pitchFamily="34" charset="0"/>
              </a:rPr>
              <a:t>Most of the algorithms in our lives work the same way: they are optimized to give you things that will keep you using the app or platform that uses them. </a:t>
            </a:r>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34</a:t>
            </a:fld>
            <a:endParaRPr lang="en-CA"/>
          </a:p>
        </p:txBody>
      </p:sp>
    </p:spTree>
    <p:extLst>
      <p:ext uri="{BB962C8B-B14F-4D97-AF65-F5344CB8AC3E}">
        <p14:creationId xmlns:p14="http://schemas.microsoft.com/office/powerpoint/2010/main" val="38409127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is what’s called a </a:t>
            </a:r>
            <a:r>
              <a:rPr lang="en-CA" i="1" dirty="0"/>
              <a:t>feedback </a:t>
            </a:r>
            <a:r>
              <a:rPr lang="en-CA" i="0" dirty="0"/>
              <a:t>loop. It can happen in places like YouTube or Netflix, where you get recommended more and more of the same stuff, even when you get bored of it, because the algorithm’s </a:t>
            </a:r>
            <a:r>
              <a:rPr lang="en-CA" i="1" dirty="0"/>
              <a:t>model </a:t>
            </a:r>
            <a:r>
              <a:rPr lang="en-CA" i="0" dirty="0"/>
              <a:t>of what you’ll respond to has gotten so precise. </a:t>
            </a:r>
          </a:p>
          <a:p>
            <a:endParaRPr lang="en-CA" i="0" dirty="0"/>
          </a:p>
          <a:p>
            <a:r>
              <a:rPr lang="en-CA" i="0" dirty="0"/>
              <a:t>Because they also use the same algorithms to decide what content to pay for, content creators – whether that’s people making videos for YouTube or TikTok or production companies making movies for Netflix – make things in response to what they think the algorithm wants, which makes all of their content more and more similar as the algorithm zeroes in on what </a:t>
            </a:r>
            <a:r>
              <a:rPr lang="en-CA" i="1" dirty="0"/>
              <a:t>most </a:t>
            </a:r>
            <a:r>
              <a:rPr lang="en-CA" i="0" dirty="0"/>
              <a:t>users will respond to.</a:t>
            </a:r>
            <a:endParaRPr lang="en-CA" dirty="0"/>
          </a:p>
        </p:txBody>
      </p:sp>
      <p:sp>
        <p:nvSpPr>
          <p:cNvPr id="4" name="Slide Number Placeholder 3"/>
          <p:cNvSpPr>
            <a:spLocks noGrp="1"/>
          </p:cNvSpPr>
          <p:nvPr>
            <p:ph type="sldNum" sz="quarter" idx="5"/>
          </p:nvPr>
        </p:nvSpPr>
        <p:spPr/>
        <p:txBody>
          <a:bodyPr/>
          <a:lstStyle/>
          <a:p>
            <a:fld id="{096A7BF6-983B-4739-9846-3A32064B7237}" type="slidenum">
              <a:rPr lang="en-CA" smtClean="0"/>
              <a:t>35</a:t>
            </a:fld>
            <a:endParaRPr lang="en-CA"/>
          </a:p>
        </p:txBody>
      </p:sp>
    </p:spTree>
    <p:extLst>
      <p:ext uri="{BB962C8B-B14F-4D97-AF65-F5344CB8AC3E}">
        <p14:creationId xmlns:p14="http://schemas.microsoft.com/office/powerpoint/2010/main" val="33342641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What are some examples of “ice cream” that the algorithms in your life give you – things that aren’t good for you in large amounts, or not good for you at all? What things does the algorithm feed you that make you feel worse afterward?</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You might think of things like “clickbait” or “fake news” – things that seem really exciting but are untrue or misleading;</a:t>
            </a: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Things that make you angry or upset</a:t>
            </a: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Things that make you feel bad about yourself, or </a:t>
            </a: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Things that make you keep watching or playing even when you know you shouldn’t.</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To put it another way: </a:t>
            </a:r>
            <a:r>
              <a:rPr lang="en-CA" sz="1400" dirty="0">
                <a:effectLst/>
                <a:latin typeface="Calibri" panose="020F0502020204030204" pitchFamily="34" charset="0"/>
                <a:ea typeface="Calibri" panose="020F0502020204030204" pitchFamily="34" charset="0"/>
                <a:cs typeface="Arial" panose="020B0604020202020204" pitchFamily="34" charset="0"/>
              </a:rPr>
              <a:t>What are some things you see a lot in your feed, but regret reading or watching?</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sz="1400" dirty="0"/>
          </a:p>
        </p:txBody>
      </p:sp>
      <p:sp>
        <p:nvSpPr>
          <p:cNvPr id="4" name="Slide Number Placeholder 3"/>
          <p:cNvSpPr>
            <a:spLocks noGrp="1"/>
          </p:cNvSpPr>
          <p:nvPr>
            <p:ph type="sldNum" sz="quarter" idx="5"/>
          </p:nvPr>
        </p:nvSpPr>
        <p:spPr/>
        <p:txBody>
          <a:bodyPr/>
          <a:lstStyle/>
          <a:p>
            <a:fld id="{3AD0913F-609A-4462-B847-134D19F6CE0E}" type="slidenum">
              <a:rPr lang="en-CA" smtClean="0"/>
              <a:t>36</a:t>
            </a:fld>
            <a:endParaRPr lang="en-CA"/>
          </a:p>
        </p:txBody>
      </p:sp>
    </p:spTree>
    <p:extLst>
      <p:ext uri="{BB962C8B-B14F-4D97-AF65-F5344CB8AC3E}">
        <p14:creationId xmlns:p14="http://schemas.microsoft.com/office/powerpoint/2010/main" val="5349026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What are some things you have to look for in your feed, but that make you feel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better</a:t>
            </a:r>
            <a:r>
              <a:rPr lang="en-CA" sz="1800" i="0" kern="1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CA" sz="1800" i="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i="0" kern="100" dirty="0">
                <a:effectLst/>
                <a:latin typeface="Calibri" panose="020F0502020204030204" pitchFamily="34" charset="0"/>
                <a:ea typeface="Calibri" panose="020F0502020204030204" pitchFamily="34" charset="0"/>
                <a:cs typeface="Times New Roman" panose="02020603050405020304" pitchFamily="18" charset="0"/>
              </a:rPr>
              <a:t>You might things of examples like:</a:t>
            </a:r>
          </a:p>
          <a:p>
            <a:pPr>
              <a:lnSpc>
                <a:spcPct val="107000"/>
              </a:lnSpc>
              <a:spcAft>
                <a:spcPts val="800"/>
              </a:spcAft>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t>Real news</a:t>
            </a:r>
          </a:p>
          <a:p>
            <a:r>
              <a:rPr lang="en-US" dirty="0"/>
              <a:t>Reliable information</a:t>
            </a:r>
          </a:p>
          <a:p>
            <a:r>
              <a:rPr lang="en-US" dirty="0"/>
              <a:t>Things that make you feel good about yourself</a:t>
            </a:r>
          </a:p>
          <a:p>
            <a:r>
              <a:rPr lang="en-US" dirty="0"/>
              <a:t>Things that encourage you to do something healthy or meaningful.</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37</a:t>
            </a:fld>
            <a:endParaRPr lang="en-CA"/>
          </a:p>
        </p:txBody>
      </p:sp>
    </p:spTree>
    <p:extLst>
      <p:ext uri="{BB962C8B-B14F-4D97-AF65-F5344CB8AC3E}">
        <p14:creationId xmlns:p14="http://schemas.microsoft.com/office/powerpoint/2010/main" val="330305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already talked a bit about how algorithms get </a:t>
            </a:r>
            <a:r>
              <a:rPr lang="en-CA" i="1" dirty="0"/>
              <a:t>input </a:t>
            </a:r>
            <a:r>
              <a:rPr lang="en-CA" i="0" dirty="0"/>
              <a:t>– the information they need to make decisions. </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38</a:t>
            </a:fld>
            <a:endParaRPr lang="en-CA"/>
          </a:p>
        </p:txBody>
      </p:sp>
    </p:spTree>
    <p:extLst>
      <p:ext uri="{BB962C8B-B14F-4D97-AF65-F5344CB8AC3E}">
        <p14:creationId xmlns:p14="http://schemas.microsoft.com/office/powerpoint/2010/main" val="3622716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dirty="0"/>
              <a:t>Let’s look at an example of how that might play out.</a:t>
            </a:r>
          </a:p>
          <a:p>
            <a:endParaRPr lang="en-CA" sz="1400" dirty="0"/>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Imagine that you were designing an algorithm for an insurance company that wanted to know who was more likely to get in an accident. (The more likely you are to get in an accident, the more you have to pay for insurance.) </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Like the kidney algorithm, insurance companies already set prices based on </a:t>
            </a:r>
            <a:r>
              <a:rPr lang="en-CA" sz="1400" i="1" kern="100" dirty="0">
                <a:effectLst/>
                <a:latin typeface="Calibri" panose="020F0502020204030204" pitchFamily="34" charset="0"/>
                <a:ea typeface="Calibri" panose="020F0502020204030204" pitchFamily="34" charset="0"/>
                <a:cs typeface="Times New Roman" panose="02020603050405020304" pitchFamily="18" charset="0"/>
              </a:rPr>
              <a:t>demographic data</a:t>
            </a: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 men pay more than women for car insurance, on average, because they have more car accidents. </a:t>
            </a:r>
          </a:p>
          <a:p>
            <a:pPr>
              <a:lnSpc>
                <a:spcPct val="107000"/>
              </a:lnSpc>
              <a:spcAft>
                <a:spcPts val="800"/>
              </a:spcAft>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But what if your AI knew what videos people had watched on TikTok or YouTube, what they had bought at e-commerce sites like Amazon, or what they had searched for on Google, and could match that with whether or not people had car accidents? </a:t>
            </a:r>
          </a:p>
          <a:p>
            <a:endParaRPr lang="en-CA" sz="1400" dirty="0"/>
          </a:p>
        </p:txBody>
      </p:sp>
      <p:sp>
        <p:nvSpPr>
          <p:cNvPr id="4" name="Slide Number Placeholder 3"/>
          <p:cNvSpPr>
            <a:spLocks noGrp="1"/>
          </p:cNvSpPr>
          <p:nvPr>
            <p:ph type="sldNum" sz="quarter" idx="5"/>
          </p:nvPr>
        </p:nvSpPr>
        <p:spPr/>
        <p:txBody>
          <a:bodyPr/>
          <a:lstStyle/>
          <a:p>
            <a:fld id="{3AD0913F-609A-4462-B847-134D19F6CE0E}" type="slidenum">
              <a:rPr lang="en-CA" smtClean="0"/>
              <a:t>39</a:t>
            </a:fld>
            <a:endParaRPr lang="en-CA"/>
          </a:p>
        </p:txBody>
      </p:sp>
    </p:spTree>
    <p:extLst>
      <p:ext uri="{BB962C8B-B14F-4D97-AF65-F5344CB8AC3E}">
        <p14:creationId xmlns:p14="http://schemas.microsoft.com/office/powerpoint/2010/main" val="2102436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34343"/>
                </a:solidFill>
                <a:latin typeface="Gotham Book" pitchFamily="50" charset="0"/>
                <a:ea typeface="Roboto"/>
                <a:cs typeface="Roboto"/>
                <a:sym typeface="Roboto"/>
              </a:rPr>
              <a:t>Here are two letters of the word. Has your guess changed? Are you more confident you’re right?</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a:t>
            </a:fld>
            <a:endParaRPr lang="en-CA"/>
          </a:p>
        </p:txBody>
      </p:sp>
    </p:spTree>
    <p:extLst>
      <p:ext uri="{BB962C8B-B14F-4D97-AF65-F5344CB8AC3E}">
        <p14:creationId xmlns:p14="http://schemas.microsoft.com/office/powerpoint/2010/main" val="32937280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AI might match people’s search, viewing or shopping history with more or less risky behaviours: for example, buying a skateboard, or watching skateboarding videos. This might be good for people who were seen as being lower-risk, because they would probably pay less, but people who were seen as being higher-risk would pay more.</a:t>
            </a:r>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40</a:t>
            </a:fld>
            <a:endParaRPr lang="en-CA"/>
          </a:p>
        </p:txBody>
      </p:sp>
    </p:spTree>
    <p:extLst>
      <p:ext uri="{BB962C8B-B14F-4D97-AF65-F5344CB8AC3E}">
        <p14:creationId xmlns:p14="http://schemas.microsoft.com/office/powerpoint/2010/main" val="19663448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data might let the AI make more accurate decisions than ones based on very broad categories like gender. But the connections it makes might be inaccurate in two ways: </a:t>
            </a:r>
          </a:p>
          <a:p>
            <a:endParaRPr lang="en-US" dirty="0"/>
          </a:p>
          <a:p>
            <a:r>
              <a:rPr lang="en-US" dirty="0"/>
              <a:t>if the data didn’t mean what it seemed to mean (for instance, if you had bought the skateboard for someone else as a gift) </a:t>
            </a:r>
          </a:p>
          <a:p>
            <a:r>
              <a:rPr lang="en-US" dirty="0"/>
              <a:t>if the connection between one kind of risk and another wasn’t accurate (you might like risky sports but still drive very carefully.)</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41</a:t>
            </a:fld>
            <a:endParaRPr lang="en-CA"/>
          </a:p>
        </p:txBody>
      </p:sp>
    </p:spTree>
    <p:extLst>
      <p:ext uri="{BB962C8B-B14F-4D97-AF65-F5344CB8AC3E}">
        <p14:creationId xmlns:p14="http://schemas.microsoft.com/office/powerpoint/2010/main" val="25435643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400" dirty="0"/>
              <a:t>The fact is that </a:t>
            </a:r>
            <a:r>
              <a:rPr lang="en-CA" sz="1400" kern="100" dirty="0">
                <a:effectLst/>
                <a:latin typeface="Calibri" panose="020F0502020204030204" pitchFamily="34" charset="0"/>
                <a:ea typeface="Calibri" panose="020F0502020204030204" pitchFamily="34" charset="0"/>
                <a:cs typeface="Arial" panose="020B0604020202020204" pitchFamily="34" charset="0"/>
              </a:rPr>
              <a:t>that nearly all AIs </a:t>
            </a:r>
            <a:r>
              <a:rPr lang="en-CA" sz="1400" i="1" kern="100" dirty="0">
                <a:effectLst/>
                <a:latin typeface="Calibri" panose="020F0502020204030204" pitchFamily="34" charset="0"/>
                <a:ea typeface="Calibri" panose="020F0502020204030204" pitchFamily="34" charset="0"/>
                <a:cs typeface="Arial" panose="020B0604020202020204" pitchFamily="34" charset="0"/>
              </a:rPr>
              <a:t>do </a:t>
            </a:r>
            <a:r>
              <a:rPr lang="en-CA" sz="1400" kern="100" dirty="0">
                <a:effectLst/>
                <a:latin typeface="Calibri" panose="020F0502020204030204" pitchFamily="34" charset="0"/>
                <a:ea typeface="Calibri" panose="020F0502020204030204" pitchFamily="34" charset="0"/>
                <a:cs typeface="Arial" panose="020B0604020202020204" pitchFamily="34" charset="0"/>
              </a:rPr>
              <a:t>work that way. They either use:</a:t>
            </a:r>
          </a:p>
          <a:p>
            <a:pPr marL="342900" lvl="0" indent="-342900">
              <a:lnSpc>
                <a:spcPct val="107000"/>
              </a:lnSpc>
              <a:buFont typeface="Symbol" panose="05050102010706020507" pitchFamily="18" charset="2"/>
              <a:buChar char=""/>
            </a:pPr>
            <a:r>
              <a:rPr lang="en-CA" sz="1400" kern="100" dirty="0">
                <a:effectLst/>
                <a:latin typeface="Calibri" panose="020F0502020204030204" pitchFamily="34" charset="0"/>
                <a:ea typeface="Calibri" panose="020F0502020204030204" pitchFamily="34" charset="0"/>
                <a:cs typeface="Arial" panose="020B0604020202020204" pitchFamily="34" charset="0"/>
              </a:rPr>
              <a:t>data that they collected about you (for instance, the prompts you enter into a chat AI, or information your computer automatically sends like your location and Internet Protocol address) </a:t>
            </a:r>
          </a:p>
          <a:p>
            <a:pPr marL="342900" lvl="0" indent="-342900">
              <a:lnSpc>
                <a:spcPct val="107000"/>
              </a:lnSpc>
              <a:buFont typeface="Symbol" panose="05050102010706020507" pitchFamily="18" charset="2"/>
              <a:buChar char=""/>
            </a:pPr>
            <a:r>
              <a:rPr lang="en-CA" sz="1400" kern="100" dirty="0">
                <a:effectLst/>
                <a:latin typeface="Calibri" panose="020F0502020204030204" pitchFamily="34" charset="0"/>
                <a:ea typeface="Calibri" panose="020F0502020204030204" pitchFamily="34" charset="0"/>
                <a:cs typeface="Arial" panose="020B0604020202020204" pitchFamily="34" charset="0"/>
              </a:rPr>
              <a:t>information the company bought (either from another company or from data brokers that buy data form lots of places and put it together into profiles) </a:t>
            </a:r>
          </a:p>
          <a:p>
            <a:pPr marL="342900" lvl="0" indent="-342900">
              <a:lnSpc>
                <a:spcPct val="107000"/>
              </a:lnSpc>
              <a:spcAft>
                <a:spcPts val="800"/>
              </a:spcAft>
              <a:buFont typeface="Symbol" panose="05050102010706020507" pitchFamily="18" charset="2"/>
              <a:buChar char=""/>
            </a:pPr>
            <a:r>
              <a:rPr lang="en-CA" sz="1400" kern="100" dirty="0">
                <a:effectLst/>
                <a:latin typeface="Calibri" panose="020F0502020204030204" pitchFamily="34" charset="0"/>
                <a:ea typeface="Calibri" panose="020F0502020204030204" pitchFamily="34" charset="0"/>
                <a:cs typeface="Arial" panose="020B0604020202020204" pitchFamily="34" charset="0"/>
              </a:rPr>
              <a:t>or information shared between different parts of the same company (for instance, Google can use your YouTube views to decide what search results to show you, and vice versa, because they are owned by the same company.)</a:t>
            </a:r>
          </a:p>
          <a:p>
            <a:endParaRPr lang="en-CA" sz="1400" dirty="0"/>
          </a:p>
        </p:txBody>
      </p:sp>
      <p:sp>
        <p:nvSpPr>
          <p:cNvPr id="4" name="Slide Number Placeholder 3"/>
          <p:cNvSpPr>
            <a:spLocks noGrp="1"/>
          </p:cNvSpPr>
          <p:nvPr>
            <p:ph type="sldNum" sz="quarter" idx="5"/>
          </p:nvPr>
        </p:nvSpPr>
        <p:spPr/>
        <p:txBody>
          <a:bodyPr/>
          <a:lstStyle/>
          <a:p>
            <a:fld id="{3AD0913F-609A-4462-B847-134D19F6CE0E}" type="slidenum">
              <a:rPr lang="en-CA" smtClean="0"/>
              <a:t>42</a:t>
            </a:fld>
            <a:endParaRPr lang="en-CA"/>
          </a:p>
        </p:txBody>
      </p:sp>
    </p:spTree>
    <p:extLst>
      <p:ext uri="{BB962C8B-B14F-4D97-AF65-F5344CB8AC3E}">
        <p14:creationId xmlns:p14="http://schemas.microsoft.com/office/powerpoint/2010/main" val="13946792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other words, algorithms don’t make decisions based just on what they know about you: They make them based on what they </a:t>
            </a:r>
            <a:r>
              <a:rPr lang="en-CA" i="1" dirty="0"/>
              <a:t>think </a:t>
            </a:r>
            <a:r>
              <a:rPr lang="en-CA" i="0" dirty="0"/>
              <a:t>they know about you.</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43</a:t>
            </a:fld>
            <a:endParaRPr lang="en-CA"/>
          </a:p>
        </p:txBody>
      </p:sp>
    </p:spTree>
    <p:extLst>
      <p:ext uri="{BB962C8B-B14F-4D97-AF65-F5344CB8AC3E}">
        <p14:creationId xmlns:p14="http://schemas.microsoft.com/office/powerpoint/2010/main" val="36595373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you may have noticed that the algorithms we’ve been talking about don’t sound that much like what you think of when you think of AI – things like Dall-E, Chat GPT and </a:t>
            </a:r>
            <a:r>
              <a:rPr lang="en-CA" dirty="0" err="1"/>
              <a:t>Midjourney</a:t>
            </a:r>
            <a:r>
              <a:rPr lang="en-CA" dirty="0"/>
              <a:t>.</a:t>
            </a:r>
          </a:p>
          <a:p>
            <a:endParaRPr lang="en-CA" dirty="0"/>
          </a:p>
          <a:p>
            <a:r>
              <a:rPr lang="en-CA" dirty="0"/>
              <a:t>Those are examples of </a:t>
            </a:r>
            <a:r>
              <a:rPr lang="en-CA" i="1" dirty="0"/>
              <a:t>generative AI</a:t>
            </a:r>
            <a:r>
              <a:rPr lang="en-CA" i="0" dirty="0"/>
              <a:t>, and they do work the same way as other machine learning algorithms – but they draw on </a:t>
            </a:r>
            <a:r>
              <a:rPr lang="en-CA" i="1" dirty="0"/>
              <a:t>much </a:t>
            </a:r>
            <a:r>
              <a:rPr lang="en-CA" i="0" dirty="0"/>
              <a:t>more data and have </a:t>
            </a:r>
            <a:r>
              <a:rPr lang="en-CA" i="1" dirty="0"/>
              <a:t>much </a:t>
            </a:r>
            <a:r>
              <a:rPr lang="en-CA" i="0" dirty="0"/>
              <a:t>more complex models than even the AIs used by TikTok, YouTube or Google.</a:t>
            </a:r>
            <a:endParaRPr lang="en-CA" dirty="0"/>
          </a:p>
          <a:p>
            <a:endParaRPr lang="en-CA" dirty="0"/>
          </a:p>
          <a:p>
            <a:endParaRPr lang="en-CA" dirty="0"/>
          </a:p>
          <a:p>
            <a:endParaRPr lang="en-CA"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44</a:t>
            </a:fld>
            <a:endParaRPr lang="en-CA"/>
          </a:p>
        </p:txBody>
      </p:sp>
    </p:spTree>
    <p:extLst>
      <p:ext uri="{BB962C8B-B14F-4D97-AF65-F5344CB8AC3E}">
        <p14:creationId xmlns:p14="http://schemas.microsoft.com/office/powerpoint/2010/main" val="42304540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We’ll use ChatGPT as our example. It’s a kind of AI called a </a:t>
            </a:r>
            <a:r>
              <a:rPr lang="en-CA" i="1" dirty="0"/>
              <a:t>large language model.</a:t>
            </a:r>
            <a:endParaRPr lang="en-CA" i="0" dirty="0"/>
          </a:p>
          <a:p>
            <a:endParaRPr lang="en-CA" i="0" dirty="0"/>
          </a:p>
          <a:p>
            <a:r>
              <a:rPr lang="en-CA" i="0" dirty="0"/>
              <a:t>What does that mean? Let’s go through the three words in reverse order.</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45</a:t>
            </a:fld>
            <a:endParaRPr lang="en-CA"/>
          </a:p>
        </p:txBody>
      </p:sp>
    </p:spTree>
    <p:extLst>
      <p:ext uri="{BB962C8B-B14F-4D97-AF65-F5344CB8AC3E}">
        <p14:creationId xmlns:p14="http://schemas.microsoft.com/office/powerpoint/2010/main" val="8376220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 – Like other machine learning algorithms,, most of Chat GPTs’ capabilities aren’t programmed, but instead come from being trained on large amounts of writing. They find patterns in these to create a model of how language works.</a:t>
            </a:r>
          </a:p>
          <a:p>
            <a:endParaRPr lang="en-US" dirty="0"/>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46</a:t>
            </a:fld>
            <a:endParaRPr lang="en-CA"/>
          </a:p>
        </p:txBody>
      </p:sp>
    </p:spTree>
    <p:extLst>
      <p:ext uri="{BB962C8B-B14F-4D97-AF65-F5344CB8AC3E}">
        <p14:creationId xmlns:p14="http://schemas.microsoft.com/office/powerpoint/2010/main" val="23569363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Symbol" panose="05050102010706020507" pitchFamily="18" charset="2"/>
              <a:buNone/>
            </a:pP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Language –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It can read and write fluently at the level of sentences, paragraphs and even full articles. It does this mostly by looking at how similar or different words are in different ways or “dimensions.” </a:t>
            </a:r>
          </a:p>
          <a:p>
            <a:pPr marL="0" lvl="0" indent="0">
              <a:lnSpc>
                <a:spcPct val="107000"/>
              </a:lnSpc>
              <a:spcAft>
                <a:spcPts val="800"/>
              </a:spcAft>
              <a:buFont typeface="Symbol" panose="05050102010706020507" pitchFamily="18" charset="2"/>
              <a:buNone/>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 typeface="Symbol" panose="05050102010706020507" pitchFamily="18" charset="2"/>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For example, if we were to consider just two dimensions,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roundness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and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redness</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an apple and a fire truck might be very far apart on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roundness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but close together on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redness,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while a baseball would be close to the apple in terms of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redness </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but far away in </a:t>
            </a:r>
            <a:r>
              <a:rPr lang="en-CA" sz="1800" i="1" kern="100" dirty="0">
                <a:effectLst/>
                <a:latin typeface="Calibri" panose="020F0502020204030204" pitchFamily="34" charset="0"/>
                <a:ea typeface="Calibri" panose="020F0502020204030204" pitchFamily="34" charset="0"/>
                <a:cs typeface="Times New Roman" panose="02020603050405020304" pitchFamily="18" charset="0"/>
              </a:rPr>
              <a:t>roundness</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nSpc>
                <a:spcPct val="107000"/>
              </a:lnSpc>
              <a:spcAft>
                <a:spcPts val="800"/>
              </a:spcAft>
              <a:buFont typeface="Symbol" panose="05050102010706020507" pitchFamily="18" charset="2"/>
              <a:buNone/>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AD0913F-609A-4462-B847-134D19F6CE0E}" type="slidenum">
              <a:rPr lang="en-CA" smtClean="0"/>
              <a:t>47</a:t>
            </a:fld>
            <a:endParaRPr lang="en-CA"/>
          </a:p>
        </p:txBody>
      </p:sp>
    </p:spTree>
    <p:extLst>
      <p:ext uri="{BB962C8B-B14F-4D97-AF65-F5344CB8AC3E}">
        <p14:creationId xmlns:p14="http://schemas.microsoft.com/office/powerpoint/2010/main" val="23529920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Chat AIs make guesses by “looking” along different dimensions: if it started at “king” and looking further away along the “female” dimension it would see “queen,” while if it looked down the youth dimension it might see “prince,” and looking in both directions might lead to “princess.”</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AD0913F-609A-4462-B847-134D19F6CE0E}" type="slidenum">
              <a:rPr lang="en-CA" smtClean="0"/>
              <a:t>48</a:t>
            </a:fld>
            <a:endParaRPr lang="en-CA"/>
          </a:p>
        </p:txBody>
      </p:sp>
    </p:spTree>
    <p:extLst>
      <p:ext uri="{BB962C8B-B14F-4D97-AF65-F5344CB8AC3E}">
        <p14:creationId xmlns:p14="http://schemas.microsoft.com/office/powerpoint/2010/main" val="403059861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This lets the AI make better guesses about what words should follow each other based on other parts of the sentence or paragraph. For example, if you were to write “Frida had a drink of chocolate” … </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49</a:t>
            </a:fld>
            <a:endParaRPr lang="en-CA"/>
          </a:p>
        </p:txBody>
      </p:sp>
    </p:spTree>
    <p:extLst>
      <p:ext uri="{BB962C8B-B14F-4D97-AF65-F5344CB8AC3E}">
        <p14:creationId xmlns:p14="http://schemas.microsoft.com/office/powerpoint/2010/main" val="32516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3AD0913F-609A-4462-B847-134D19F6CE0E}" type="slidenum">
              <a:rPr lang="en-CA" smtClean="0"/>
              <a:t>5</a:t>
            </a:fld>
            <a:endParaRPr lang="en-CA"/>
          </a:p>
        </p:txBody>
      </p:sp>
    </p:spTree>
    <p:extLst>
      <p:ext uri="{BB962C8B-B14F-4D97-AF65-F5344CB8AC3E}">
        <p14:creationId xmlns:p14="http://schemas.microsoft.com/office/powerpoint/2010/main" val="146248755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Times New Roman" panose="02020603050405020304" pitchFamily="18" charset="0"/>
              </a:rPr>
              <a:t>… autocomplete might always suggest that the next word after “chocolate” should be “chips”…</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50</a:t>
            </a:fld>
            <a:endParaRPr lang="en-CA"/>
          </a:p>
        </p:txBody>
      </p:sp>
    </p:spTree>
    <p:extLst>
      <p:ext uri="{BB962C8B-B14F-4D97-AF65-F5344CB8AC3E}">
        <p14:creationId xmlns:p14="http://schemas.microsoft.com/office/powerpoint/2010/main" val="8165553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a:t>
            </a:r>
            <a:r>
              <a:rPr lang="en-CA" sz="1200" dirty="0">
                <a:effectLst/>
                <a:latin typeface="Calibri" panose="020F0502020204030204" pitchFamily="34" charset="0"/>
                <a:ea typeface="Calibri" panose="020F0502020204030204" pitchFamily="34" charset="0"/>
                <a:cs typeface="Times New Roman" panose="02020603050405020304" pitchFamily="18" charset="0"/>
              </a:rPr>
              <a:t>because that’s what follows it </a:t>
            </a:r>
            <a:r>
              <a:rPr lang="en-CA" sz="1200" i="1" dirty="0">
                <a:effectLst/>
                <a:latin typeface="Calibri" panose="020F0502020204030204" pitchFamily="34" charset="0"/>
                <a:ea typeface="Calibri" panose="020F0502020204030204" pitchFamily="34" charset="0"/>
                <a:cs typeface="Times New Roman" panose="02020603050405020304" pitchFamily="18" charset="0"/>
              </a:rPr>
              <a:t>most often </a:t>
            </a:r>
            <a:r>
              <a:rPr lang="en-CA" sz="1200" i="0" dirty="0">
                <a:effectLst/>
                <a:latin typeface="Calibri" panose="020F0502020204030204" pitchFamily="34" charset="0"/>
                <a:ea typeface="Calibri" panose="020F0502020204030204" pitchFamily="34" charset="0"/>
                <a:cs typeface="Times New Roman" panose="02020603050405020304" pitchFamily="18" charset="0"/>
              </a:rPr>
              <a:t>in the training set.</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51</a:t>
            </a:fld>
            <a:endParaRPr lang="en-CA"/>
          </a:p>
        </p:txBody>
      </p:sp>
    </p:spTree>
    <p:extLst>
      <p:ext uri="{BB962C8B-B14F-4D97-AF65-F5344CB8AC3E}">
        <p14:creationId xmlns:p14="http://schemas.microsoft.com/office/powerpoint/2010/main" val="13227790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00" dirty="0">
                <a:effectLst/>
                <a:latin typeface="Calibri" panose="020F0502020204030204" pitchFamily="34" charset="0"/>
                <a:ea typeface="Calibri" panose="020F0502020204030204" pitchFamily="34" charset="0"/>
                <a:cs typeface="Times New Roman" panose="02020603050405020304" pitchFamily="18" charset="0"/>
              </a:rPr>
              <a:t>On the other hand, if you asked Chat GPT  “What kind of chocolate did Frida drink?” it might spot the word “drink” and then look from “chocolate” along the </a:t>
            </a:r>
            <a:r>
              <a:rPr lang="en-CA" sz="1200" i="1" kern="100" dirty="0">
                <a:effectLst/>
                <a:latin typeface="Calibri" panose="020F0502020204030204" pitchFamily="34" charset="0"/>
                <a:ea typeface="Calibri" panose="020F0502020204030204" pitchFamily="34" charset="0"/>
                <a:cs typeface="Times New Roman" panose="02020603050405020304" pitchFamily="18" charset="0"/>
              </a:rPr>
              <a:t>liquid </a:t>
            </a:r>
            <a:r>
              <a:rPr lang="en-CA" sz="1200" kern="100" dirty="0">
                <a:effectLst/>
                <a:latin typeface="Calibri" panose="020F0502020204030204" pitchFamily="34" charset="0"/>
                <a:ea typeface="Calibri" panose="020F0502020204030204" pitchFamily="34" charset="0"/>
                <a:cs typeface="Times New Roman" panose="02020603050405020304" pitchFamily="18" charset="0"/>
              </a:rPr>
              <a:t>dimension …</a:t>
            </a:r>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52</a:t>
            </a:fld>
            <a:endParaRPr lang="en-CA"/>
          </a:p>
        </p:txBody>
      </p:sp>
    </p:spTree>
    <p:extLst>
      <p:ext uri="{BB962C8B-B14F-4D97-AF65-F5344CB8AC3E}">
        <p14:creationId xmlns:p14="http://schemas.microsoft.com/office/powerpoint/2010/main" val="34843462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and find that the nearest word in that direction was “chocolate milk.”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53</a:t>
            </a:fld>
            <a:endParaRPr lang="en-CA"/>
          </a:p>
        </p:txBody>
      </p:sp>
    </p:spTree>
    <p:extLst>
      <p:ext uri="{BB962C8B-B14F-4D97-AF65-F5344CB8AC3E}">
        <p14:creationId xmlns:p14="http://schemas.microsoft.com/office/powerpoint/2010/main" val="5948473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Symbol" panose="05050102010706020507" pitchFamily="18" charset="2"/>
              <a:buNone/>
            </a:pPr>
            <a:r>
              <a:rPr lang="en-CA" sz="1200" i="0" kern="100" dirty="0">
                <a:effectLst/>
                <a:latin typeface="Calibri" panose="020F0502020204030204" pitchFamily="34" charset="0"/>
                <a:ea typeface="Calibri" panose="020F0502020204030204" pitchFamily="34" charset="0"/>
                <a:cs typeface="Times New Roman" panose="02020603050405020304" pitchFamily="18" charset="0"/>
              </a:rPr>
              <a:t>But let’s suppose we’re starting with chocolate and looking along the “brown” and “liquid” dimensions.</a:t>
            </a:r>
          </a:p>
          <a:p>
            <a:pPr marL="0" lvl="0" indent="0">
              <a:lnSpc>
                <a:spcPct val="107000"/>
              </a:lnSpc>
              <a:spcAft>
                <a:spcPts val="800"/>
              </a:spcAft>
              <a:buFont typeface="Symbol" panose="05050102010706020507" pitchFamily="18" charset="2"/>
              <a:buNone/>
            </a:pPr>
            <a:endParaRPr lang="en-CA" sz="1200" i="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en-CA" sz="1200" i="0" kern="100" dirty="0">
                <a:effectLst/>
                <a:latin typeface="Calibri" panose="020F0502020204030204" pitchFamily="34" charset="0"/>
                <a:ea typeface="Calibri" panose="020F0502020204030204" pitchFamily="34" charset="0"/>
                <a:cs typeface="Times New Roman" panose="02020603050405020304" pitchFamily="18" charset="0"/>
              </a:rPr>
              <a:t>If we add a third dimension – let’s say “edible” – we’re already reaching the point where it’s hard to represent the relationships graphically, and the limits of what most people can hold in our minds.</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54</a:t>
            </a:fld>
            <a:endParaRPr lang="en-CA"/>
          </a:p>
        </p:txBody>
      </p:sp>
    </p:spTree>
    <p:extLst>
      <p:ext uri="{BB962C8B-B14F-4D97-AF65-F5344CB8AC3E}">
        <p14:creationId xmlns:p14="http://schemas.microsoft.com/office/powerpoint/2010/main" val="17229772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in ChatGPT, each word is given a value in up to 96 dimensions, and it does more than 9000 operations every time it guesses a new word. It was trained on a data set of around 500 billion words. That kind of scale is how Chat Ais are able to mimic real language and conversations…</a:t>
            </a:r>
          </a:p>
          <a:p>
            <a:endParaRPr lang="en-US" dirty="0"/>
          </a:p>
          <a:p>
            <a:endParaRPr lang="en-US" dirty="0"/>
          </a:p>
          <a:p>
            <a:endParaRPr lang="en-US" dirty="0"/>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55</a:t>
            </a:fld>
            <a:endParaRPr lang="en-CA"/>
          </a:p>
        </p:txBody>
      </p:sp>
    </p:spTree>
    <p:extLst>
      <p:ext uri="{BB962C8B-B14F-4D97-AF65-F5344CB8AC3E}">
        <p14:creationId xmlns:p14="http://schemas.microsoft.com/office/powerpoint/2010/main" val="10688274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and ones like Dall-e are able to make convincing images.</a:t>
            </a:r>
          </a:p>
          <a:p>
            <a:endParaRPr lang="en-CA" dirty="0"/>
          </a:p>
          <a:p>
            <a:r>
              <a:rPr lang="en-CA" dirty="0"/>
              <a:t>It’s important to remember, though, that generative AI still works by making guesses, based on probability and on similarity. The size of the training set and the sophistication of the models means they can make </a:t>
            </a:r>
            <a:r>
              <a:rPr lang="en-CA" i="1" dirty="0"/>
              <a:t>fluent </a:t>
            </a:r>
            <a:r>
              <a:rPr lang="en-CA" i="0" dirty="0"/>
              <a:t>content, and if the training set included the right answer to your question you might get accurate information – but large language models are also prone to </a:t>
            </a:r>
            <a:r>
              <a:rPr lang="en-CA" i="1" dirty="0"/>
              <a:t>hallucinations</a:t>
            </a:r>
            <a:r>
              <a:rPr lang="en-CA" i="0" dirty="0"/>
              <a:t>, where they will tell you with perfect confidence about things that don’t exist.</a:t>
            </a:r>
            <a:endParaRPr lang="en-CA" dirty="0"/>
          </a:p>
        </p:txBody>
      </p:sp>
      <p:sp>
        <p:nvSpPr>
          <p:cNvPr id="4" name="Slide Number Placeholder 3"/>
          <p:cNvSpPr>
            <a:spLocks noGrp="1"/>
          </p:cNvSpPr>
          <p:nvPr>
            <p:ph type="sldNum" sz="quarter" idx="5"/>
          </p:nvPr>
        </p:nvSpPr>
        <p:spPr/>
        <p:txBody>
          <a:bodyPr/>
          <a:lstStyle/>
          <a:p>
            <a:fld id="{D6F06879-F5EA-4796-B7D5-4050643419F0}" type="slidenum">
              <a:rPr lang="en-CA" smtClean="0"/>
              <a:t>56</a:t>
            </a:fld>
            <a:endParaRPr lang="en-CA"/>
          </a:p>
        </p:txBody>
      </p:sp>
    </p:spTree>
    <p:extLst>
      <p:ext uri="{BB962C8B-B14F-4D97-AF65-F5344CB8AC3E}">
        <p14:creationId xmlns:p14="http://schemas.microsoft.com/office/powerpoint/2010/main" val="15232680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that we understand algorithms and AI a little better, let’s go back to the four principles we covered:</a:t>
            </a:r>
          </a:p>
          <a:p>
            <a:endParaRPr lang="en-CA" dirty="0"/>
          </a:p>
          <a:p>
            <a:pPr marL="342900" lvl="0" indent="-342900">
              <a:lnSpc>
                <a:spcPct val="107000"/>
              </a:lnSpc>
              <a:buFont typeface="+mj-lt"/>
              <a:buAutoNum type="arabicPeriod"/>
            </a:pPr>
            <a:r>
              <a:rPr lang="en-CA" sz="1800" kern="100" dirty="0">
                <a:effectLst/>
                <a:latin typeface="Calibri" panose="020F0502020204030204" pitchFamily="34" charset="0"/>
                <a:ea typeface="Calibri" panose="020F0502020204030204" pitchFamily="34" charset="0"/>
                <a:cs typeface="Arial" panose="020B0604020202020204" pitchFamily="34" charset="0"/>
              </a:rPr>
              <a:t>Algorithms can reinforce real-world biases;</a:t>
            </a:r>
          </a:p>
          <a:p>
            <a:pPr marL="342900" lvl="0" indent="-342900">
              <a:lnSpc>
                <a:spcPct val="107000"/>
              </a:lnSpc>
              <a:buFont typeface="+mj-lt"/>
              <a:buAutoNum type="arabicPeriod"/>
            </a:pPr>
            <a:r>
              <a:rPr lang="en-CA" sz="1800" kern="100" dirty="0">
                <a:effectLst/>
                <a:latin typeface="Calibri" panose="020F0502020204030204" pitchFamily="34" charset="0"/>
                <a:ea typeface="Calibri" panose="020F0502020204030204" pitchFamily="34" charset="0"/>
                <a:cs typeface="Arial" panose="020B0604020202020204" pitchFamily="34" charset="0"/>
              </a:rPr>
              <a:t>We don’t always know how AIs make decisions;</a:t>
            </a:r>
          </a:p>
          <a:p>
            <a:pPr marL="342900" lvl="0" indent="-342900">
              <a:lnSpc>
                <a:spcPct val="107000"/>
              </a:lnSpc>
              <a:buFont typeface="+mj-lt"/>
              <a:buAutoNum type="arabicPeriod"/>
            </a:pPr>
            <a:r>
              <a:rPr lang="en-CA" sz="1800" kern="100" dirty="0">
                <a:effectLst/>
                <a:latin typeface="Calibri" panose="020F0502020204030204" pitchFamily="34" charset="0"/>
                <a:ea typeface="Calibri" panose="020F0502020204030204" pitchFamily="34" charset="0"/>
                <a:cs typeface="Arial" panose="020B0604020202020204" pitchFamily="34" charset="0"/>
              </a:rPr>
              <a:t>AIs give you what they think you want, not what’s good for you; and</a:t>
            </a:r>
          </a:p>
          <a:p>
            <a:pPr marL="342900" lvl="0" indent="-342900">
              <a:lnSpc>
                <a:spcPct val="107000"/>
              </a:lnSpc>
              <a:spcAft>
                <a:spcPts val="800"/>
              </a:spcAft>
              <a:buFont typeface="+mj-lt"/>
              <a:buAutoNum type="arabicPeriod"/>
            </a:pPr>
            <a:r>
              <a:rPr lang="en-CA" sz="1800" kern="100" dirty="0">
                <a:effectLst/>
                <a:latin typeface="Calibri" panose="020F0502020204030204" pitchFamily="34" charset="0"/>
                <a:ea typeface="Calibri" panose="020F0502020204030204" pitchFamily="34" charset="0"/>
                <a:cs typeface="Arial" panose="020B0604020202020204" pitchFamily="34" charset="0"/>
              </a:rPr>
              <a:t>AI makes decisions based on what it thinks it know about you.</a:t>
            </a: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57</a:t>
            </a:fld>
            <a:endParaRPr lang="en-CA"/>
          </a:p>
        </p:txBody>
      </p:sp>
    </p:spTree>
    <p:extLst>
      <p:ext uri="{BB962C8B-B14F-4D97-AF65-F5344CB8AC3E}">
        <p14:creationId xmlns:p14="http://schemas.microsoft.com/office/powerpoint/2010/main" val="29680130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Keeping those in mind, here are a few questions to consider:</a:t>
            </a:r>
          </a:p>
          <a:p>
            <a:endParaRPr lang="en-CA" sz="1800" kern="100" dirty="0">
              <a:effectLst/>
              <a:latin typeface="Calibri" panose="020F0502020204030204" pitchFamily="34" charset="0"/>
              <a:ea typeface="Calibri" panose="020F0502020204030204" pitchFamily="34" charset="0"/>
              <a:cs typeface="Arial" panose="020B0604020202020204" pitchFamily="34" charset="0"/>
            </a:endParaRPr>
          </a:p>
          <a:p>
            <a:r>
              <a:rPr lang="en-US" dirty="0"/>
              <a:t>What kinds of biases might be found in the texts AIs were trained on? (think about social media posts, or in old books.) How might that affect its responses? </a:t>
            </a:r>
          </a:p>
          <a:p>
            <a:endParaRPr lang="en-US" dirty="0"/>
          </a:p>
          <a:p>
            <a:r>
              <a:rPr lang="en-US" dirty="0"/>
              <a:t>Should people who make AIs have to be able to explain how they work? How does their “black box” quality make it hard for designers to make safeguards or “guardrails” that might prevent some of the other problems?</a:t>
            </a:r>
          </a:p>
          <a:p>
            <a:endParaRPr lang="en-US" dirty="0"/>
          </a:p>
          <a:p>
            <a:r>
              <a:rPr lang="en-US" dirty="0"/>
              <a:t>Are there topics or information you might want to Chat AI tell you, but that wouldn’t be good for you? What could go wrong if you asked a Chat AI for advice, or told them about a personal problem? What could go wrong if you used them as a source of information?</a:t>
            </a:r>
          </a:p>
          <a:p>
            <a:endParaRPr lang="en-US" dirty="0"/>
          </a:p>
          <a:p>
            <a:r>
              <a:rPr lang="en-US" dirty="0"/>
              <a:t>How do you think  AIs get information about you? Do you think that’s fair? Do you think it’s accurate?</a:t>
            </a:r>
          </a:p>
          <a:p>
            <a:endParaRPr lang="en-US" dirty="0"/>
          </a:p>
          <a:p>
            <a:r>
              <a:rPr lang="en-US" dirty="0"/>
              <a:t>What kinds of guardrails should be required for AI developers? In which decisions should we need a human in the loop?</a:t>
            </a:r>
          </a:p>
          <a:p>
            <a:endParaRPr lang="en-US" dirty="0"/>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58</a:t>
            </a:fld>
            <a:endParaRPr lang="en-CA"/>
          </a:p>
        </p:txBody>
      </p:sp>
    </p:spTree>
    <p:extLst>
      <p:ext uri="{BB962C8B-B14F-4D97-AF65-F5344CB8AC3E}">
        <p14:creationId xmlns:p14="http://schemas.microsoft.com/office/powerpoint/2010/main" val="1398186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Grp="1" noRot="1" noChangeAspect="1" noChangeArrowheads="1" noTextEdit="1"/>
          </p:cNvSpPr>
          <p:nvPr>
            <p:ph type="sldImg"/>
          </p:nvPr>
        </p:nvSpPr>
        <p:spPr>
          <a:xfrm>
            <a:off x="2181225" y="657225"/>
            <a:ext cx="2522538" cy="1893888"/>
          </a:xfrm>
          <a:ln/>
        </p:spPr>
      </p:sp>
      <p:sp>
        <p:nvSpPr>
          <p:cNvPr id="93187"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solidFill>
                <a:schemeClr val="tx1"/>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34343"/>
                </a:solidFill>
                <a:latin typeface="Gotham Book" pitchFamily="50" charset="0"/>
                <a:ea typeface="Roboto"/>
                <a:cs typeface="Roboto"/>
                <a:sym typeface="Roboto"/>
              </a:rPr>
              <a:t>Here are four letters.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434343"/>
              </a:solidFill>
              <a:latin typeface="Gotham Book" pitchFamily="50" charset="0"/>
              <a:ea typeface="Roboto"/>
              <a:cs typeface="Roboto"/>
              <a:sym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34343"/>
                </a:solidFill>
                <a:latin typeface="Gotham Book" pitchFamily="50" charset="0"/>
                <a:ea typeface="Roboto"/>
                <a:cs typeface="Roboto"/>
                <a:sym typeface="Roboto"/>
              </a:rPr>
              <a:t>By now you’ve probably narrowed it down to just a few possibilities.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434343"/>
              </a:solidFill>
              <a:latin typeface="Gotham Book" pitchFamily="50" charset="0"/>
              <a:ea typeface="Roboto"/>
              <a:cs typeface="Roboto"/>
              <a:sym typeface="Roboto"/>
            </a:endParaRP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6</a:t>
            </a:fld>
            <a:endParaRPr lang="en-CA"/>
          </a:p>
        </p:txBody>
      </p:sp>
    </p:spTree>
    <p:extLst>
      <p:ext uri="{BB962C8B-B14F-4D97-AF65-F5344CB8AC3E}">
        <p14:creationId xmlns:p14="http://schemas.microsoft.com/office/powerpoint/2010/main" val="52220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sz="1200" dirty="0">
                <a:solidFill>
                  <a:srgbClr val="434343"/>
                </a:solidFill>
                <a:latin typeface="Gotham Book" pitchFamily="50" charset="0"/>
                <a:ea typeface="Roboto"/>
                <a:cs typeface="Roboto"/>
                <a:sym typeface="Roboto"/>
              </a:rPr>
              <a:t>Did you guess that the word was “</a:t>
            </a:r>
            <a:r>
              <a:rPr lang="en-US" sz="1200" b="1" dirty="0">
                <a:solidFill>
                  <a:srgbClr val="434343"/>
                </a:solidFill>
                <a:latin typeface="Gotham Book" pitchFamily="50" charset="0"/>
                <a:ea typeface="Roboto"/>
                <a:cs typeface="Roboto"/>
                <a:sym typeface="Roboto"/>
              </a:rPr>
              <a:t>hippo</a:t>
            </a:r>
            <a:r>
              <a:rPr lang="en-US" sz="1200" dirty="0">
                <a:solidFill>
                  <a:srgbClr val="434343"/>
                </a:solidFill>
                <a:latin typeface="Gotham Book" pitchFamily="50" charset="0"/>
                <a:ea typeface="Roboto"/>
                <a:cs typeface="Roboto"/>
                <a:sym typeface="Roboto"/>
              </a:rPr>
              <a:t>”? </a:t>
            </a:r>
            <a:r>
              <a:rPr lang="en-US" sz="1200" i="1" dirty="0">
                <a:solidFill>
                  <a:srgbClr val="434343"/>
                </a:solidFill>
                <a:latin typeface="Gotham Book" pitchFamily="50" charset="0"/>
                <a:ea typeface="Roboto"/>
                <a:cs typeface="Roboto"/>
                <a:sym typeface="Roboto"/>
              </a:rPr>
              <a:t>How </a:t>
            </a:r>
            <a:r>
              <a:rPr lang="en-US" sz="1200" dirty="0">
                <a:solidFill>
                  <a:srgbClr val="434343"/>
                </a:solidFill>
                <a:latin typeface="Gotham Book" pitchFamily="50" charset="0"/>
                <a:ea typeface="Roboto"/>
                <a:cs typeface="Roboto"/>
                <a:sym typeface="Roboto"/>
              </a:rPr>
              <a:t>did you guess? </a:t>
            </a:r>
          </a:p>
          <a:p>
            <a:pPr marL="0" lvl="0" indent="0" algn="l" rtl="0">
              <a:lnSpc>
                <a:spcPct val="115000"/>
              </a:lnSpc>
              <a:spcBef>
                <a:spcPts val="0"/>
              </a:spcBef>
              <a:spcAft>
                <a:spcPts val="0"/>
              </a:spcAft>
              <a:buNone/>
            </a:pPr>
            <a:endParaRPr lang="en-US" sz="1200" dirty="0">
              <a:solidFill>
                <a:srgbClr val="434343"/>
              </a:solidFill>
              <a:latin typeface="Gotham Book" pitchFamily="50" charset="0"/>
              <a:ea typeface="Roboto"/>
              <a:cs typeface="Roboto"/>
              <a:sym typeface="Roboto"/>
            </a:endParaRPr>
          </a:p>
          <a:p>
            <a:pPr marL="0" lvl="0" indent="0" algn="l" rtl="0">
              <a:lnSpc>
                <a:spcPct val="115000"/>
              </a:lnSpc>
              <a:spcBef>
                <a:spcPts val="0"/>
              </a:spcBef>
              <a:spcAft>
                <a:spcPts val="0"/>
              </a:spcAft>
              <a:buNone/>
            </a:pPr>
            <a:r>
              <a:rPr lang="en-US" sz="1200" dirty="0">
                <a:solidFill>
                  <a:srgbClr val="434343"/>
                </a:solidFill>
                <a:latin typeface="Gotham Book" pitchFamily="50" charset="0"/>
                <a:ea typeface="Roboto"/>
                <a:cs typeface="Roboto"/>
                <a:sym typeface="Roboto"/>
              </a:rPr>
              <a:t>When you had only seen the first two letters “HI”, you might they have thought that “history” or “him” were more likely than “hippo”: both are much more common words.</a:t>
            </a:r>
          </a:p>
          <a:p>
            <a:pPr marL="0" lvl="0" indent="0" algn="l" rtl="0">
              <a:lnSpc>
                <a:spcPct val="115000"/>
              </a:lnSpc>
              <a:spcBef>
                <a:spcPts val="0"/>
              </a:spcBef>
              <a:spcAft>
                <a:spcPts val="0"/>
              </a:spcAft>
              <a:buNone/>
            </a:pPr>
            <a:endParaRPr lang="en-US" sz="1200" dirty="0">
              <a:solidFill>
                <a:srgbClr val="434343"/>
              </a:solidFill>
              <a:latin typeface="Gotham Book" pitchFamily="50" charset="0"/>
              <a:ea typeface="Roboto"/>
              <a:cs typeface="Roboto"/>
              <a:sym typeface="Roboto"/>
            </a:endParaRPr>
          </a:p>
          <a:p>
            <a:pPr marL="0" lvl="0" indent="0" algn="l" rtl="0">
              <a:lnSpc>
                <a:spcPct val="115000"/>
              </a:lnSpc>
              <a:spcBef>
                <a:spcPts val="0"/>
              </a:spcBef>
              <a:spcAft>
                <a:spcPts val="0"/>
              </a:spcAft>
              <a:buNone/>
            </a:pPr>
            <a:r>
              <a:rPr lang="en-US" sz="1200" dirty="0">
                <a:solidFill>
                  <a:srgbClr val="434343"/>
                </a:solidFill>
                <a:latin typeface="Gotham Book" pitchFamily="50" charset="0"/>
                <a:ea typeface="Roboto"/>
                <a:cs typeface="Roboto"/>
                <a:sym typeface="Roboto"/>
              </a:rPr>
              <a:t>What might have been some extra information that could have helped you guess that it was “hippo” and not one of those other words? (For example, if you knew I liked hippos, or if you knew it was going to be the name of an animal.) </a:t>
            </a:r>
          </a:p>
          <a:p>
            <a:pPr marL="0" lvl="0" indent="0" algn="l" rtl="0">
              <a:lnSpc>
                <a:spcPct val="115000"/>
              </a:lnSpc>
              <a:spcBef>
                <a:spcPts val="0"/>
              </a:spcBef>
              <a:spcAft>
                <a:spcPts val="0"/>
              </a:spcAft>
              <a:buNone/>
            </a:pPr>
            <a:endParaRPr lang="en-US" sz="1200" dirty="0">
              <a:solidFill>
                <a:srgbClr val="434343"/>
              </a:solidFill>
              <a:latin typeface="Gotham Book" pitchFamily="50" charset="0"/>
              <a:ea typeface="Roboto"/>
              <a:cs typeface="Roboto"/>
              <a:sym typeface="Roboto"/>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434343"/>
                </a:solidFill>
                <a:latin typeface="Gotham Book" pitchFamily="50" charset="0"/>
                <a:ea typeface="Roboto"/>
                <a:cs typeface="Roboto"/>
                <a:sym typeface="Roboto"/>
              </a:rPr>
              <a:t>This might remind you of a kind of </a:t>
            </a:r>
            <a:r>
              <a:rPr lang="en-US" sz="1200" b="1" dirty="0">
                <a:solidFill>
                  <a:srgbClr val="434343"/>
                </a:solidFill>
                <a:latin typeface="Gotham Book" pitchFamily="50" charset="0"/>
                <a:ea typeface="Roboto"/>
                <a:cs typeface="Roboto"/>
                <a:sym typeface="Roboto"/>
              </a:rPr>
              <a:t>algorithm </a:t>
            </a:r>
            <a:r>
              <a:rPr lang="en-US" sz="1200" dirty="0">
                <a:solidFill>
                  <a:srgbClr val="434343"/>
                </a:solidFill>
                <a:latin typeface="Gotham Book" pitchFamily="50" charset="0"/>
                <a:ea typeface="Roboto"/>
                <a:cs typeface="Roboto"/>
                <a:sym typeface="Roboto"/>
              </a:rPr>
              <a:t>that you probably use every day: the </a:t>
            </a:r>
            <a:r>
              <a:rPr lang="en-US" sz="1200" b="1" dirty="0">
                <a:solidFill>
                  <a:srgbClr val="434343"/>
                </a:solidFill>
                <a:latin typeface="Gotham Book" pitchFamily="50" charset="0"/>
                <a:ea typeface="Roboto"/>
                <a:cs typeface="Roboto"/>
                <a:sym typeface="Roboto"/>
              </a:rPr>
              <a:t>autocorrect </a:t>
            </a:r>
            <a:r>
              <a:rPr lang="en-US" sz="1200" dirty="0">
                <a:solidFill>
                  <a:srgbClr val="434343"/>
                </a:solidFill>
                <a:latin typeface="Gotham Book" pitchFamily="50" charset="0"/>
                <a:ea typeface="Roboto"/>
                <a:cs typeface="Roboto"/>
                <a:sym typeface="Roboto"/>
              </a:rPr>
              <a:t>on your phone. It uses </a:t>
            </a:r>
            <a:r>
              <a:rPr lang="en-US" sz="1200" i="1" dirty="0">
                <a:solidFill>
                  <a:srgbClr val="434343"/>
                </a:solidFill>
                <a:latin typeface="Gotham Book" pitchFamily="50" charset="0"/>
                <a:ea typeface="Roboto"/>
                <a:cs typeface="Roboto"/>
                <a:sym typeface="Roboto"/>
              </a:rPr>
              <a:t>patterns </a:t>
            </a:r>
            <a:r>
              <a:rPr lang="en-US" sz="1200" dirty="0">
                <a:solidFill>
                  <a:srgbClr val="434343"/>
                </a:solidFill>
                <a:latin typeface="Gotham Book" pitchFamily="50" charset="0"/>
                <a:ea typeface="Roboto"/>
                <a:cs typeface="Roboto"/>
                <a:sym typeface="Roboto"/>
              </a:rPr>
              <a:t>to guess what word you’re trying to type, and its guesses are more accurate if you type more letters and if you’re typing a more common word.</a:t>
            </a:r>
          </a:p>
          <a:p>
            <a:pPr marL="0" lvl="0" indent="0" algn="l" rtl="0">
              <a:lnSpc>
                <a:spcPct val="115000"/>
              </a:lnSpc>
              <a:spcBef>
                <a:spcPts val="0"/>
              </a:spcBef>
              <a:spcAft>
                <a:spcPts val="0"/>
              </a:spcAft>
              <a:buNone/>
            </a:pPr>
            <a:endParaRPr lang="en-US" sz="1200" dirty="0">
              <a:solidFill>
                <a:srgbClr val="434343"/>
              </a:solidFill>
              <a:latin typeface="Gotham Book" pitchFamily="50" charset="0"/>
              <a:ea typeface="Roboto"/>
              <a:cs typeface="Roboto"/>
              <a:sym typeface="Roboto"/>
            </a:endParaRPr>
          </a:p>
          <a:p>
            <a:endParaRPr lang="en-CA" dirty="0"/>
          </a:p>
        </p:txBody>
      </p:sp>
      <p:sp>
        <p:nvSpPr>
          <p:cNvPr id="4" name="Slide Number Placeholder 3"/>
          <p:cNvSpPr>
            <a:spLocks noGrp="1"/>
          </p:cNvSpPr>
          <p:nvPr>
            <p:ph type="sldNum" sz="quarter" idx="5"/>
          </p:nvPr>
        </p:nvSpPr>
        <p:spPr/>
        <p:txBody>
          <a:bodyPr/>
          <a:lstStyle/>
          <a:p>
            <a:fld id="{3AD0913F-609A-4462-B847-134D19F6CE0E}" type="slidenum">
              <a:rPr lang="en-CA" smtClean="0"/>
              <a:t>7</a:t>
            </a:fld>
            <a:endParaRPr lang="en-CA"/>
          </a:p>
        </p:txBody>
      </p:sp>
    </p:spTree>
    <p:extLst>
      <p:ext uri="{BB962C8B-B14F-4D97-AF65-F5344CB8AC3E}">
        <p14:creationId xmlns:p14="http://schemas.microsoft.com/office/powerpoint/2010/main" val="1180675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5000"/>
              </a:lnSpc>
              <a:spcAft>
                <a:spcPts val="800"/>
              </a:spcAft>
            </a:pPr>
            <a:r>
              <a:rPr lang="en-CA" sz="1800" dirty="0">
                <a:effectLst/>
                <a:latin typeface="Arial" panose="020B0604020202020204" pitchFamily="34" charset="0"/>
                <a:ea typeface="Yu Mincho" panose="02020400000000000000" pitchFamily="18" charset="-128"/>
                <a:cs typeface="Arial" panose="020B0604020202020204" pitchFamily="34" charset="0"/>
              </a:rPr>
              <a:t>An </a:t>
            </a:r>
            <a:r>
              <a:rPr lang="en-US" sz="1800" dirty="0">
                <a:effectLst/>
                <a:latin typeface="Arial" panose="020B0604020202020204" pitchFamily="34" charset="0"/>
                <a:ea typeface="Yu Mincho" panose="02020400000000000000" pitchFamily="18" charset="-128"/>
                <a:cs typeface="Arial" panose="020B0604020202020204" pitchFamily="34" charset="0"/>
              </a:rPr>
              <a:t>algorithm is basically a series of steps or instructions for doing something. Some of the different things that algorithms are used for are </a:t>
            </a:r>
            <a:r>
              <a:rPr lang="en-US" sz="1800" i="1" dirty="0">
                <a:effectLst/>
                <a:latin typeface="Arial" panose="020B0604020202020204" pitchFamily="34" charset="0"/>
                <a:ea typeface="Yu Mincho" panose="02020400000000000000" pitchFamily="18" charset="-128"/>
                <a:cs typeface="Arial" panose="020B0604020202020204" pitchFamily="34" charset="0"/>
              </a:rPr>
              <a:t>sorting </a:t>
            </a:r>
            <a:r>
              <a:rPr lang="en-US" sz="1800" i="0" dirty="0">
                <a:effectLst/>
                <a:latin typeface="Arial" panose="020B0604020202020204" pitchFamily="34" charset="0"/>
                <a:ea typeface="Yu Mincho" panose="02020400000000000000" pitchFamily="18" charset="-128"/>
                <a:cs typeface="Arial" panose="020B0604020202020204" pitchFamily="34" charset="0"/>
              </a:rPr>
              <a:t>things, like search results; </a:t>
            </a:r>
            <a:r>
              <a:rPr lang="en-US" sz="1800" i="1" dirty="0">
                <a:effectLst/>
                <a:latin typeface="Arial" panose="020B0604020202020204" pitchFamily="34" charset="0"/>
                <a:ea typeface="Yu Mincho" panose="02020400000000000000" pitchFamily="18" charset="-128"/>
                <a:cs typeface="Arial" panose="020B0604020202020204" pitchFamily="34" charset="0"/>
              </a:rPr>
              <a:t>classifying </a:t>
            </a:r>
            <a:r>
              <a:rPr lang="en-US" sz="1800" i="0" dirty="0">
                <a:effectLst/>
                <a:latin typeface="Arial" panose="020B0604020202020204" pitchFamily="34" charset="0"/>
                <a:ea typeface="Yu Mincho" panose="02020400000000000000" pitchFamily="18" charset="-128"/>
                <a:cs typeface="Arial" panose="020B0604020202020204" pitchFamily="34" charset="0"/>
              </a:rPr>
              <a:t>things into different groups; </a:t>
            </a:r>
            <a:r>
              <a:rPr lang="en-US" sz="1800" i="1" dirty="0">
                <a:effectLst/>
                <a:latin typeface="Arial" panose="020B0604020202020204" pitchFamily="34" charset="0"/>
                <a:ea typeface="Yu Mincho" panose="02020400000000000000" pitchFamily="18" charset="-128"/>
                <a:cs typeface="Arial" panose="020B0604020202020204" pitchFamily="34" charset="0"/>
              </a:rPr>
              <a:t>matching </a:t>
            </a:r>
            <a:r>
              <a:rPr lang="en-US" sz="1800" i="0" dirty="0">
                <a:effectLst/>
                <a:latin typeface="Arial" panose="020B0604020202020204" pitchFamily="34" charset="0"/>
                <a:ea typeface="Yu Mincho" panose="02020400000000000000" pitchFamily="18" charset="-128"/>
                <a:cs typeface="Arial" panose="020B0604020202020204" pitchFamily="34" charset="0"/>
              </a:rPr>
              <a:t>different things and </a:t>
            </a:r>
            <a:r>
              <a:rPr lang="en-US" sz="1800" i="1" dirty="0">
                <a:effectLst/>
                <a:latin typeface="Arial" panose="020B0604020202020204" pitchFamily="34" charset="0"/>
                <a:ea typeface="Yu Mincho" panose="02020400000000000000" pitchFamily="18" charset="-128"/>
                <a:cs typeface="Arial" panose="020B0604020202020204" pitchFamily="34" charset="0"/>
              </a:rPr>
              <a:t>filtering </a:t>
            </a:r>
            <a:r>
              <a:rPr lang="en-US" sz="1800" i="0" dirty="0">
                <a:effectLst/>
                <a:latin typeface="Arial" panose="020B0604020202020204" pitchFamily="34" charset="0"/>
                <a:ea typeface="Yu Mincho" panose="02020400000000000000" pitchFamily="18" charset="-128"/>
                <a:cs typeface="Arial" panose="020B0604020202020204" pitchFamily="34" charset="0"/>
              </a:rPr>
              <a:t>things out before you see them.</a:t>
            </a:r>
          </a:p>
          <a:p>
            <a:pPr algn="just">
              <a:lnSpc>
                <a:spcPct val="105000"/>
              </a:lnSpc>
              <a:spcAft>
                <a:spcPts val="800"/>
              </a:spcAft>
            </a:pPr>
            <a:endParaRPr lang="en-US" sz="1800" i="0" dirty="0">
              <a:effectLst/>
              <a:latin typeface="Arial" panose="020B0604020202020204" pitchFamily="34" charset="0"/>
              <a:ea typeface="Yu Mincho" panose="02020400000000000000" pitchFamily="18" charset="-128"/>
              <a:cs typeface="Arial" panose="020B0604020202020204" pitchFamily="34" charset="0"/>
            </a:endParaRPr>
          </a:p>
          <a:p>
            <a:pPr algn="just">
              <a:lnSpc>
                <a:spcPct val="105000"/>
              </a:lnSpc>
              <a:spcAft>
                <a:spcPts val="800"/>
              </a:spcAft>
            </a:pPr>
            <a:endParaRPr lang="en-US" sz="1800" i="0" dirty="0">
              <a:effectLst/>
              <a:latin typeface="Arial" panose="020B0604020202020204" pitchFamily="34" charset="0"/>
              <a:ea typeface="Yu Mincho" panose="02020400000000000000" pitchFamily="18" charset="-128"/>
              <a:cs typeface="Arial" panose="020B0604020202020204" pitchFamily="34" charset="0"/>
            </a:endParaRPr>
          </a:p>
        </p:txBody>
      </p:sp>
      <p:sp>
        <p:nvSpPr>
          <p:cNvPr id="4" name="Slide Number Placeholder 3"/>
          <p:cNvSpPr>
            <a:spLocks noGrp="1"/>
          </p:cNvSpPr>
          <p:nvPr>
            <p:ph type="sldNum" sz="quarter" idx="5"/>
          </p:nvPr>
        </p:nvSpPr>
        <p:spPr/>
        <p:txBody>
          <a:bodyPr/>
          <a:lstStyle/>
          <a:p>
            <a:fld id="{096A7BF6-983B-4739-9846-3A32064B7237}" type="slidenum">
              <a:rPr lang="en-CA" smtClean="0"/>
              <a:t>8</a:t>
            </a:fld>
            <a:endParaRPr lang="en-CA"/>
          </a:p>
        </p:txBody>
      </p:sp>
    </p:spTree>
    <p:extLst>
      <p:ext uri="{BB962C8B-B14F-4D97-AF65-F5344CB8AC3E}">
        <p14:creationId xmlns:p14="http://schemas.microsoft.com/office/powerpoint/2010/main" val="79638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effectLst/>
                <a:latin typeface="Arial" panose="020B0604020202020204" pitchFamily="34" charset="0"/>
                <a:ea typeface="Yu Mincho" panose="02020400000000000000" pitchFamily="18" charset="-128"/>
                <a:cs typeface="Arial" panose="020B0604020202020204" pitchFamily="34" charset="0"/>
              </a:rPr>
              <a:t>If you have a social network account, for example, the company has already </a:t>
            </a:r>
            <a:r>
              <a:rPr lang="en-US" sz="1200" i="1" dirty="0">
                <a:effectLst/>
                <a:latin typeface="Arial" panose="020B0604020202020204" pitchFamily="34" charset="0"/>
                <a:ea typeface="Yu Mincho" panose="02020400000000000000" pitchFamily="18" charset="-128"/>
                <a:cs typeface="Arial" panose="020B0604020202020204" pitchFamily="34" charset="0"/>
              </a:rPr>
              <a:t>sorted </a:t>
            </a:r>
            <a:r>
              <a:rPr lang="en-US" sz="1200" i="0" dirty="0">
                <a:effectLst/>
                <a:latin typeface="Arial" panose="020B0604020202020204" pitchFamily="34" charset="0"/>
                <a:ea typeface="Yu Mincho" panose="02020400000000000000" pitchFamily="18" charset="-128"/>
                <a:cs typeface="Arial" panose="020B0604020202020204" pitchFamily="34" charset="0"/>
              </a:rPr>
              <a:t>you based on what they know, or think they know, about your age, your gender, your interests, and dozens or even hundreds of other bits of data. They use this to </a:t>
            </a:r>
            <a:r>
              <a:rPr lang="en-US" sz="1200" i="1" dirty="0">
                <a:effectLst/>
                <a:latin typeface="Arial" panose="020B0604020202020204" pitchFamily="34" charset="0"/>
                <a:ea typeface="Yu Mincho" panose="02020400000000000000" pitchFamily="18" charset="-128"/>
                <a:cs typeface="Arial" panose="020B0604020202020204" pitchFamily="34" charset="0"/>
              </a:rPr>
              <a:t>classify </a:t>
            </a:r>
            <a:r>
              <a:rPr lang="en-US" sz="1200" i="0" dirty="0">
                <a:effectLst/>
                <a:latin typeface="Arial" panose="020B0604020202020204" pitchFamily="34" charset="0"/>
                <a:ea typeface="Yu Mincho" panose="02020400000000000000" pitchFamily="18" charset="-128"/>
                <a:cs typeface="Arial" panose="020B0604020202020204" pitchFamily="34" charset="0"/>
              </a:rPr>
              <a:t>you into an “audience” – a group of people with similar tastes or interests – and to </a:t>
            </a:r>
            <a:r>
              <a:rPr lang="en-US" sz="1200" i="1" dirty="0">
                <a:effectLst/>
                <a:latin typeface="Arial" panose="020B0604020202020204" pitchFamily="34" charset="0"/>
                <a:ea typeface="Yu Mincho" panose="02020400000000000000" pitchFamily="18" charset="-128"/>
                <a:cs typeface="Arial" panose="020B0604020202020204" pitchFamily="34" charset="0"/>
              </a:rPr>
              <a:t>match </a:t>
            </a:r>
            <a:r>
              <a:rPr lang="en-US" sz="1200" i="0" dirty="0">
                <a:effectLst/>
                <a:latin typeface="Arial" panose="020B0604020202020204" pitchFamily="34" charset="0"/>
                <a:ea typeface="Yu Mincho" panose="02020400000000000000" pitchFamily="18" charset="-128"/>
                <a:cs typeface="Arial" panose="020B0604020202020204" pitchFamily="34" charset="0"/>
              </a:rPr>
              <a:t>you with recommended posts or videos and targeted ads. They also use the same data to </a:t>
            </a:r>
            <a:r>
              <a:rPr lang="en-US" sz="1200" i="1" dirty="0">
                <a:effectLst/>
                <a:latin typeface="Arial" panose="020B0604020202020204" pitchFamily="34" charset="0"/>
                <a:ea typeface="Yu Mincho" panose="02020400000000000000" pitchFamily="18" charset="-128"/>
                <a:cs typeface="Arial" panose="020B0604020202020204" pitchFamily="34" charset="0"/>
              </a:rPr>
              <a:t>filter </a:t>
            </a:r>
            <a:r>
              <a:rPr lang="en-US" sz="1200" i="0" dirty="0">
                <a:effectLst/>
                <a:latin typeface="Arial" panose="020B0604020202020204" pitchFamily="34" charset="0"/>
                <a:ea typeface="Yu Mincho" panose="02020400000000000000" pitchFamily="18" charset="-128"/>
                <a:cs typeface="Arial" panose="020B0604020202020204" pitchFamily="34" charset="0"/>
              </a:rPr>
              <a:t>out content that you won’t be interested in, ads you probably won’t respond to, and content that’s against the terms of service.</a:t>
            </a:r>
            <a:endParaRPr lang="en-CA" dirty="0"/>
          </a:p>
          <a:p>
            <a:endParaRPr lang="en-CA" dirty="0"/>
          </a:p>
        </p:txBody>
      </p:sp>
      <p:sp>
        <p:nvSpPr>
          <p:cNvPr id="4" name="Slide Number Placeholder 3"/>
          <p:cNvSpPr>
            <a:spLocks noGrp="1"/>
          </p:cNvSpPr>
          <p:nvPr>
            <p:ph type="sldNum" sz="quarter" idx="5"/>
          </p:nvPr>
        </p:nvSpPr>
        <p:spPr/>
        <p:txBody>
          <a:bodyPr/>
          <a:lstStyle/>
          <a:p>
            <a:fld id="{096A7BF6-983B-4739-9846-3A32064B7237}" type="slidenum">
              <a:rPr lang="en-CA" smtClean="0"/>
              <a:t>9</a:t>
            </a:fld>
            <a:endParaRPr lang="en-CA"/>
          </a:p>
        </p:txBody>
      </p:sp>
    </p:spTree>
    <p:extLst>
      <p:ext uri="{BB962C8B-B14F-4D97-AF65-F5344CB8AC3E}">
        <p14:creationId xmlns:p14="http://schemas.microsoft.com/office/powerpoint/2010/main" val="700789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7B326A-8764-4155-8556-647D969A2EC7}" type="datetimeFigureOut">
              <a:rPr lang="en-CA" smtClean="0"/>
              <a:t>2024-04-04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007193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7B326A-8764-4155-8556-647D969A2EC7}" type="datetimeFigureOut">
              <a:rPr lang="en-CA" smtClean="0"/>
              <a:t>2024-04-04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167842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7B326A-8764-4155-8556-647D969A2EC7}" type="datetimeFigureOut">
              <a:rPr lang="en-CA" smtClean="0"/>
              <a:t>2024-04-04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196674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F4BB8-2FD1-1D2A-21C8-F83580454E53}"/>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EB535F3A-4C72-AD98-9E31-D1D4A799F627}"/>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C179C3A4-21B5-263D-6208-4E89DF9617A7}"/>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5" name="Footer Placeholder 4">
            <a:extLst>
              <a:ext uri="{FF2B5EF4-FFF2-40B4-BE49-F238E27FC236}">
                <a16:creationId xmlns:a16="http://schemas.microsoft.com/office/drawing/2014/main" id="{C86E3CDB-5EA6-09E2-BC18-9AD196838F92}"/>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BD0DF540-6BB9-3632-3DFC-CADC80C76C49}"/>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61962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6D55C-EC06-7DEE-0434-E764425D4C9F}"/>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C64E825-6BEA-3ED5-1EA6-4052FA3FB1A2}"/>
              </a:ext>
            </a:extLst>
          </p:cNvPr>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546C605-15BD-8336-DC23-3ABC81C090DD}"/>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5" name="Footer Placeholder 4">
            <a:extLst>
              <a:ext uri="{FF2B5EF4-FFF2-40B4-BE49-F238E27FC236}">
                <a16:creationId xmlns:a16="http://schemas.microsoft.com/office/drawing/2014/main" id="{96EC724D-BBB9-07F4-A6D1-1535F9AE92CD}"/>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D3FF7D7A-D3C3-44C4-D2A5-ABD4721033A7}"/>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3054541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6867A-835D-DB08-A329-7E7FDBFD1AAF}"/>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4C508F1-1570-7337-4ECE-987A8EA5270A}"/>
              </a:ext>
            </a:extLst>
          </p:cNvPr>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D93A25-93B8-755C-34B8-7155991046E5}"/>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5" name="Footer Placeholder 4">
            <a:extLst>
              <a:ext uri="{FF2B5EF4-FFF2-40B4-BE49-F238E27FC236}">
                <a16:creationId xmlns:a16="http://schemas.microsoft.com/office/drawing/2014/main" id="{C14AEF4E-3C1D-1A16-58A4-725373D75B03}"/>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3051B1C4-8AB2-7596-AD74-37488D6140F2}"/>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4094029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7A4FC-D19E-5ADA-CEEF-0B5D3E4B4871}"/>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DF94A5E-7CDB-CED0-A977-BA1F0AC3EAB3}"/>
              </a:ext>
            </a:extLst>
          </p:cNvPr>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1BEB3D85-E2E6-5A97-694D-E3230069EE5B}"/>
              </a:ext>
            </a:extLst>
          </p:cNvPr>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4211483C-41F6-01EE-1105-FC36ED484657}"/>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6" name="Footer Placeholder 5">
            <a:extLst>
              <a:ext uri="{FF2B5EF4-FFF2-40B4-BE49-F238E27FC236}">
                <a16:creationId xmlns:a16="http://schemas.microsoft.com/office/drawing/2014/main" id="{F5901E43-8830-09C2-C894-62CBAEF97B29}"/>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7" name="Slide Number Placeholder 6">
            <a:extLst>
              <a:ext uri="{FF2B5EF4-FFF2-40B4-BE49-F238E27FC236}">
                <a16:creationId xmlns:a16="http://schemas.microsoft.com/office/drawing/2014/main" id="{CF01C561-9065-491C-7896-60E654B3E684}"/>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2541568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85AC1-EC8F-6E04-5FE5-FBC67C27FE32}"/>
              </a:ext>
            </a:extLst>
          </p:cNvPr>
          <p:cNvSpPr>
            <a:spLocks noGrp="1"/>
          </p:cNvSpPr>
          <p:nvPr>
            <p:ph type="title"/>
          </p:nvPr>
        </p:nvSpPr>
        <p:spPr>
          <a:xfrm>
            <a:off x="630238" y="365125"/>
            <a:ext cx="7886700" cy="1325563"/>
          </a:xfrm>
          <a:prstGeom prst="rect">
            <a:avLst/>
          </a:prstGeo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9867E401-02A1-2A78-8E23-12790AB43B48}"/>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798642-F68A-40CF-68BE-C76D11568316}"/>
              </a:ext>
            </a:extLst>
          </p:cNvPr>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22430A9C-571F-57F5-9205-98D7BAD12624}"/>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4C6EEB-07F0-AB51-0602-2D63DEC77A2E}"/>
              </a:ext>
            </a:extLst>
          </p:cNvPr>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28FBF77C-F32F-47A9-E822-0421EB3BEFB5}"/>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8" name="Footer Placeholder 7">
            <a:extLst>
              <a:ext uri="{FF2B5EF4-FFF2-40B4-BE49-F238E27FC236}">
                <a16:creationId xmlns:a16="http://schemas.microsoft.com/office/drawing/2014/main" id="{DABA6BFD-8AB4-FFB8-43EF-2B5BE4B9D298}"/>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9" name="Slide Number Placeholder 8">
            <a:extLst>
              <a:ext uri="{FF2B5EF4-FFF2-40B4-BE49-F238E27FC236}">
                <a16:creationId xmlns:a16="http://schemas.microsoft.com/office/drawing/2014/main" id="{A3DBF2C3-6602-E890-594A-858F8B7F93E6}"/>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861700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C2DA8-B8DA-9371-AAAA-E97C7C471E34}"/>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B2DA202-1465-9F21-502D-F53D4CB71AE6}"/>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4" name="Footer Placeholder 3">
            <a:extLst>
              <a:ext uri="{FF2B5EF4-FFF2-40B4-BE49-F238E27FC236}">
                <a16:creationId xmlns:a16="http://schemas.microsoft.com/office/drawing/2014/main" id="{0FE0695B-3E32-8214-EF90-069C3DE3CFE6}"/>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5" name="Slide Number Placeholder 4">
            <a:extLst>
              <a:ext uri="{FF2B5EF4-FFF2-40B4-BE49-F238E27FC236}">
                <a16:creationId xmlns:a16="http://schemas.microsoft.com/office/drawing/2014/main" id="{BE67D0C7-646E-8B4B-19A6-58039D5405B8}"/>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104905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086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3FA8B-A72D-D164-2651-8F18392394DA}"/>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5151356-76EB-8281-CF9A-CFCDDBA7C565}"/>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2DC1C75E-1EC0-39CC-A29C-4C425646EB13}"/>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91C399-9B78-8138-9FA6-C0AE6E9FD35C}"/>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6" name="Footer Placeholder 5">
            <a:extLst>
              <a:ext uri="{FF2B5EF4-FFF2-40B4-BE49-F238E27FC236}">
                <a16:creationId xmlns:a16="http://schemas.microsoft.com/office/drawing/2014/main" id="{E50BCCD2-DF73-1F8A-D58D-AF7F9312E474}"/>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7" name="Slide Number Placeholder 6">
            <a:extLst>
              <a:ext uri="{FF2B5EF4-FFF2-40B4-BE49-F238E27FC236}">
                <a16:creationId xmlns:a16="http://schemas.microsoft.com/office/drawing/2014/main" id="{DFB6054C-C51B-A31B-F2BC-AFD9F96389B3}"/>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502511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7B326A-8764-4155-8556-647D969A2EC7}" type="datetimeFigureOut">
              <a:rPr lang="en-CA" smtClean="0"/>
              <a:t>2024-04-04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399691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A40EB-A2CA-205D-1CB4-91F69A88DEE2}"/>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CC6ABF4-B4C2-8BD1-C603-A94031821F6B}"/>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34C6A30E-861E-3C89-716E-91C83A893D9F}"/>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AD2F46-F10E-C529-F4CE-E696173882E6}"/>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6" name="Footer Placeholder 5">
            <a:extLst>
              <a:ext uri="{FF2B5EF4-FFF2-40B4-BE49-F238E27FC236}">
                <a16:creationId xmlns:a16="http://schemas.microsoft.com/office/drawing/2014/main" id="{759A4775-53CB-6C26-E737-353F8568EC8F}"/>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7" name="Slide Number Placeholder 6">
            <a:extLst>
              <a:ext uri="{FF2B5EF4-FFF2-40B4-BE49-F238E27FC236}">
                <a16:creationId xmlns:a16="http://schemas.microsoft.com/office/drawing/2014/main" id="{A4A53702-92B6-E6C6-83E7-A0F7494C7D65}"/>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2491784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BBB21-179E-16F3-C318-31B47B7A0E6E}"/>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0578D93-1DAC-81D6-4B8C-77646154AA7C}"/>
              </a:ext>
            </a:extLst>
          </p:cNvPr>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7AD7454-2D10-1420-73CD-65B4B603261F}"/>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5" name="Footer Placeholder 4">
            <a:extLst>
              <a:ext uri="{FF2B5EF4-FFF2-40B4-BE49-F238E27FC236}">
                <a16:creationId xmlns:a16="http://schemas.microsoft.com/office/drawing/2014/main" id="{D014917E-D311-383A-B9AF-483B018A3A6E}"/>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3764CE29-3DC3-4A5F-036A-7091544ABD6B}"/>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3265086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5CD6A9-787B-BD1C-2377-4921DE374B8B}"/>
              </a:ext>
            </a:extLst>
          </p:cNvPr>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74A0066-D6A8-0FC8-748C-E3D1D110F7F4}"/>
              </a:ext>
            </a:extLst>
          </p:cNvPr>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749CAD4-199B-62C7-8401-2B3C99B4AA27}"/>
              </a:ext>
            </a:extLst>
          </p:cNvPr>
          <p:cNvSpPr>
            <a:spLocks noGrp="1"/>
          </p:cNvSpPr>
          <p:nvPr>
            <p:ph type="dt" sz="half" idx="10"/>
          </p:nvPr>
        </p:nvSpPr>
        <p:spPr>
          <a:xfrm>
            <a:off x="628650" y="6356350"/>
            <a:ext cx="2057400" cy="365125"/>
          </a:xfrm>
          <a:prstGeom prst="rect">
            <a:avLst/>
          </a:prstGeom>
        </p:spPr>
        <p:txBody>
          <a:bodyPr/>
          <a:lstStyle/>
          <a:p>
            <a:fld id="{BEE91DAF-BE3E-43BC-8D6B-37771D4AD445}" type="datetimeFigureOut">
              <a:rPr lang="en-CA" smtClean="0"/>
              <a:t>2024-04-04</a:t>
            </a:fld>
            <a:endParaRPr lang="en-CA"/>
          </a:p>
        </p:txBody>
      </p:sp>
      <p:sp>
        <p:nvSpPr>
          <p:cNvPr id="5" name="Footer Placeholder 4">
            <a:extLst>
              <a:ext uri="{FF2B5EF4-FFF2-40B4-BE49-F238E27FC236}">
                <a16:creationId xmlns:a16="http://schemas.microsoft.com/office/drawing/2014/main" id="{4570A1CE-0D19-386D-52D2-E46D7997C18A}"/>
              </a:ext>
            </a:extLst>
          </p:cNvPr>
          <p:cNvSpPr>
            <a:spLocks noGrp="1"/>
          </p:cNvSpPr>
          <p:nvPr>
            <p:ph type="ftr" sz="quarter" idx="11"/>
          </p:nvPr>
        </p:nvSpPr>
        <p:spPr>
          <a:xfrm>
            <a:off x="3028950" y="6356350"/>
            <a:ext cx="30861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CDD33201-F5E7-FAF7-0EFD-D677E63C22BB}"/>
              </a:ext>
            </a:extLst>
          </p:cNvPr>
          <p:cNvSpPr>
            <a:spLocks noGrp="1"/>
          </p:cNvSpPr>
          <p:nvPr>
            <p:ph type="sldNum" sz="quarter" idx="12"/>
          </p:nvPr>
        </p:nvSpPr>
        <p:spPr>
          <a:xfrm>
            <a:off x="6457950" y="6356350"/>
            <a:ext cx="2057400" cy="365125"/>
          </a:xfrm>
          <a:prstGeom prst="rect">
            <a:avLst/>
          </a:prstGeom>
        </p:spPr>
        <p:txBody>
          <a:bodyPr/>
          <a:lstStyle/>
          <a:p>
            <a:fld id="{E2F00B76-8ADD-471E-A0D6-E9C728EAFA5F}" type="slidenum">
              <a:rPr lang="en-CA" smtClean="0"/>
              <a:t>‹#›</a:t>
            </a:fld>
            <a:endParaRPr lang="en-CA"/>
          </a:p>
        </p:txBody>
      </p:sp>
    </p:spTree>
    <p:extLst>
      <p:ext uri="{BB962C8B-B14F-4D97-AF65-F5344CB8AC3E}">
        <p14:creationId xmlns:p14="http://schemas.microsoft.com/office/powerpoint/2010/main" val="2572715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7B326A-8764-4155-8556-647D969A2EC7}" type="datetimeFigureOut">
              <a:rPr lang="en-CA" smtClean="0"/>
              <a:t>2024-04-04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96895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7B326A-8764-4155-8556-647D969A2EC7}" type="datetimeFigureOut">
              <a:rPr lang="en-CA" smtClean="0"/>
              <a:t>2024-04-04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1431923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7B326A-8764-4155-8556-647D969A2EC7}" type="datetimeFigureOut">
              <a:rPr lang="en-CA" smtClean="0"/>
              <a:t>2024-04-04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419625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7B326A-8764-4155-8556-647D969A2EC7}" type="datetimeFigureOut">
              <a:rPr lang="en-CA" smtClean="0"/>
              <a:t>2024-04-04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172027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B326A-8764-4155-8556-647D969A2EC7}" type="datetimeFigureOut">
              <a:rPr lang="en-CA" smtClean="0"/>
              <a:t>2024-04-04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408844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7B326A-8764-4155-8556-647D969A2EC7}" type="datetimeFigureOut">
              <a:rPr lang="en-CA" smtClean="0"/>
              <a:t>2024-04-04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248309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7B326A-8764-4155-8556-647D969A2EC7}" type="datetimeFigureOut">
              <a:rPr lang="en-CA" smtClean="0"/>
              <a:t>2024-04-04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45506A1-FDE2-49A7-BC3A-05DF9A08478C}" type="slidenum">
              <a:rPr lang="en-CA" smtClean="0"/>
              <a:t>‹#›</a:t>
            </a:fld>
            <a:endParaRPr lang="en-CA"/>
          </a:p>
        </p:txBody>
      </p:sp>
    </p:spTree>
    <p:extLst>
      <p:ext uri="{BB962C8B-B14F-4D97-AF65-F5344CB8AC3E}">
        <p14:creationId xmlns:p14="http://schemas.microsoft.com/office/powerpoint/2010/main" val="326463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7B326A-8764-4155-8556-647D969A2EC7}" type="datetimeFigureOut">
              <a:rPr lang="en-CA" smtClean="0"/>
              <a:t>2024-04-04</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5506A1-FDE2-49A7-BC3A-05DF9A08478C}" type="slidenum">
              <a:rPr lang="en-CA" smtClean="0"/>
              <a:t>‹#›</a:t>
            </a:fld>
            <a:endParaRPr lang="en-CA"/>
          </a:p>
        </p:txBody>
      </p:sp>
    </p:spTree>
    <p:extLst>
      <p:ext uri="{BB962C8B-B14F-4D97-AF65-F5344CB8AC3E}">
        <p14:creationId xmlns:p14="http://schemas.microsoft.com/office/powerpoint/2010/main" val="36743657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0EC87A1-28A0-A467-FC86-CE3C963C9197}"/>
              </a:ext>
            </a:extLst>
          </p:cNvPr>
          <p:cNvGrpSpPr/>
          <p:nvPr userDrawn="1"/>
        </p:nvGrpSpPr>
        <p:grpSpPr>
          <a:xfrm>
            <a:off x="-1" y="0"/>
            <a:ext cx="9144000" cy="6858000"/>
            <a:chOff x="0" y="-1"/>
            <a:chExt cx="9144000" cy="7568120"/>
          </a:xfrm>
        </p:grpSpPr>
        <p:pic>
          <p:nvPicPr>
            <p:cNvPr id="8" name="Picture 7">
              <a:extLst>
                <a:ext uri="{FF2B5EF4-FFF2-40B4-BE49-F238E27FC236}">
                  <a16:creationId xmlns:a16="http://schemas.microsoft.com/office/drawing/2014/main" id="{B7D07318-5F65-913D-BADE-EFEB1A6C486A}"/>
                </a:ext>
              </a:extLst>
            </p:cNvPr>
            <p:cNvPicPr>
              <a:picLocks noChangeAspect="1"/>
            </p:cNvPicPr>
            <p:nvPr/>
          </p:nvPicPr>
          <p:blipFill rotWithShape="1">
            <a:blip r:embed="rId1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9" name="Rectangle 8">
              <a:extLst>
                <a:ext uri="{FF2B5EF4-FFF2-40B4-BE49-F238E27FC236}">
                  <a16:creationId xmlns:a16="http://schemas.microsoft.com/office/drawing/2014/main" id="{444101F4-FBC8-B113-F668-0B571D768125}"/>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spTree>
    <p:extLst>
      <p:ext uri="{BB962C8B-B14F-4D97-AF65-F5344CB8AC3E}">
        <p14:creationId xmlns:p14="http://schemas.microsoft.com/office/powerpoint/2010/main" val="28308999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diagramQuickStyle" Target="../diagrams/quickStyle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Layout" Target="../diagrams/layout2.xml"/><Relationship Id="rId17" Type="http://schemas.openxmlformats.org/officeDocument/2006/relationships/image" Target="../media/image15.png"/><Relationship Id="rId2" Type="http://schemas.openxmlformats.org/officeDocument/2006/relationships/notesSlide" Target="../notesSlides/notesSlide11.xml"/><Relationship Id="rId16" Type="http://schemas.openxmlformats.org/officeDocument/2006/relationships/image" Target="../media/image14.png"/><Relationship Id="rId1" Type="http://schemas.openxmlformats.org/officeDocument/2006/relationships/slideLayout" Target="../slideLayouts/slideLayout18.xml"/><Relationship Id="rId6" Type="http://schemas.openxmlformats.org/officeDocument/2006/relationships/diagramColors" Target="../diagrams/colors1.xml"/><Relationship Id="rId11" Type="http://schemas.openxmlformats.org/officeDocument/2006/relationships/diagramData" Target="../diagrams/data2.xml"/><Relationship Id="rId5" Type="http://schemas.openxmlformats.org/officeDocument/2006/relationships/diagramQuickStyle" Target="../diagrams/quickStyle1.xml"/><Relationship Id="rId15" Type="http://schemas.microsoft.com/office/2007/relationships/diagramDrawing" Target="../diagrams/drawing2.xml"/><Relationship Id="rId10" Type="http://schemas.openxmlformats.org/officeDocument/2006/relationships/image" Target="../media/image13.png"/><Relationship Id="rId4" Type="http://schemas.openxmlformats.org/officeDocument/2006/relationships/diagramLayout" Target="../diagrams/layout1.xml"/><Relationship Id="rId9" Type="http://schemas.openxmlformats.org/officeDocument/2006/relationships/image" Target="../media/image12.png"/><Relationship Id="rId14"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diagramColors" Target="../diagrams/colors3.xml"/><Relationship Id="rId11" Type="http://schemas.openxmlformats.org/officeDocument/2006/relationships/image" Target="../media/image19.png"/><Relationship Id="rId5" Type="http://schemas.openxmlformats.org/officeDocument/2006/relationships/diagramQuickStyle" Target="../diagrams/quickStyle3.xml"/><Relationship Id="rId10" Type="http://schemas.openxmlformats.org/officeDocument/2006/relationships/image" Target="../media/image18.png"/><Relationship Id="rId4" Type="http://schemas.openxmlformats.org/officeDocument/2006/relationships/diagramLayout" Target="../diagrams/layout3.xml"/><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8.xml"/><Relationship Id="rId5" Type="http://schemas.openxmlformats.org/officeDocument/2006/relationships/image" Target="../media/image23.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QuickStyle" Target="../diagrams/quickStyle4.xml"/><Relationship Id="rId11" Type="http://schemas.openxmlformats.org/officeDocument/2006/relationships/image" Target="../media/image32.png"/><Relationship Id="rId5" Type="http://schemas.openxmlformats.org/officeDocument/2006/relationships/diagramLayout" Target="../diagrams/layout4.xml"/><Relationship Id="rId10" Type="http://schemas.openxmlformats.org/officeDocument/2006/relationships/image" Target="../media/image31.png"/><Relationship Id="rId4" Type="http://schemas.openxmlformats.org/officeDocument/2006/relationships/diagramData" Target="../diagrams/data4.xml"/><Relationship Id="rId9"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8.xml"/><Relationship Id="rId1" Type="http://schemas.openxmlformats.org/officeDocument/2006/relationships/themeOverride" Target="../theme/themeOverride1.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8.xml"/><Relationship Id="rId1" Type="http://schemas.openxmlformats.org/officeDocument/2006/relationships/themeOverride" Target="../theme/themeOverride2.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2.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7.xml"/><Relationship Id="rId1" Type="http://schemas.openxmlformats.org/officeDocument/2006/relationships/slideLayout" Target="../slideLayouts/slideLayout18.xml"/><Relationship Id="rId5" Type="http://schemas.openxmlformats.org/officeDocument/2006/relationships/image" Target="../media/image38.png"/><Relationship Id="rId4" Type="http://schemas.openxmlformats.org/officeDocument/2006/relationships/image" Target="../media/image3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3.xml"/><Relationship Id="rId1" Type="http://schemas.openxmlformats.org/officeDocument/2006/relationships/slideLayout" Target="../slideLayouts/slideLayout18.xml"/><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9.png"/><Relationship Id="rId7" Type="http://schemas.openxmlformats.org/officeDocument/2006/relationships/image" Target="../media/image37.png"/><Relationship Id="rId2" Type="http://schemas.openxmlformats.org/officeDocument/2006/relationships/notesSlide" Target="../notesSlides/notesSlide54.xml"/><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40.png"/><Relationship Id="rId4" Type="http://schemas.openxmlformats.org/officeDocument/2006/relationships/image" Target="../media/image42.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6.xml"/><Relationship Id="rId1" Type="http://schemas.openxmlformats.org/officeDocument/2006/relationships/slideLayout" Target="../slideLayouts/slideLayout18.xml"/><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7.xml"/><Relationship Id="rId1" Type="http://schemas.openxmlformats.org/officeDocument/2006/relationships/slideLayout" Target="../slideLayouts/slideLayout1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8.xml"/><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8.xml"/><Relationship Id="rId1" Type="http://schemas.openxmlformats.org/officeDocument/2006/relationships/tags" Target="../tags/tag1.xml"/><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83017-C044-0019-A064-D52122962AA7}"/>
              </a:ext>
            </a:extLst>
          </p:cNvPr>
          <p:cNvSpPr>
            <a:spLocks noGrp="1"/>
          </p:cNvSpPr>
          <p:nvPr>
            <p:ph type="title" idx="4294967295"/>
          </p:nvPr>
        </p:nvSpPr>
        <p:spPr>
          <a:xfrm>
            <a:off x="314325" y="1444159"/>
            <a:ext cx="8515350" cy="1325563"/>
          </a:xfrm>
          <a:prstGeom prst="rect">
            <a:avLst/>
          </a:prstGeom>
        </p:spPr>
        <p:txBody>
          <a:bodyPr/>
          <a:lstStyle/>
          <a:p>
            <a:pPr algn="ctr"/>
            <a:r>
              <a:rPr lang="en-CA" sz="7000" b="1" dirty="0">
                <a:solidFill>
                  <a:srgbClr val="404140"/>
                </a:solidFill>
                <a:latin typeface="Gotham Bold" pitchFamily="50" charset="0"/>
                <a:ea typeface="Roboto" panose="02000000000000000000" pitchFamily="2" charset="0"/>
                <a:cs typeface="Roboto" panose="02000000000000000000" pitchFamily="2" charset="0"/>
              </a:rPr>
              <a:t>UNPACKING</a:t>
            </a:r>
            <a:br>
              <a:rPr lang="en-CA" sz="7000" b="1" dirty="0">
                <a:solidFill>
                  <a:srgbClr val="404140"/>
                </a:solidFill>
                <a:latin typeface="Gotham Bold" pitchFamily="50" charset="0"/>
                <a:ea typeface="Roboto" panose="02000000000000000000" pitchFamily="2" charset="0"/>
                <a:cs typeface="Roboto" panose="02000000000000000000" pitchFamily="2" charset="0"/>
              </a:rPr>
            </a:br>
            <a:r>
              <a:rPr lang="en-CA" sz="7000" b="1" dirty="0">
                <a:solidFill>
                  <a:srgbClr val="404140"/>
                </a:solidFill>
                <a:latin typeface="Gotham Bold" pitchFamily="50" charset="0"/>
                <a:ea typeface="Roboto" panose="02000000000000000000" pitchFamily="2" charset="0"/>
                <a:cs typeface="Roboto" panose="02000000000000000000" pitchFamily="2" charset="0"/>
              </a:rPr>
              <a:t>THE BLACK BOX</a:t>
            </a:r>
            <a:br>
              <a:rPr lang="en-CA" b="1" dirty="0">
                <a:latin typeface="Gotham Bold" pitchFamily="50" charset="0"/>
                <a:ea typeface="Roboto" panose="02000000000000000000" pitchFamily="2" charset="0"/>
                <a:cs typeface="Roboto" panose="02000000000000000000" pitchFamily="2" charset="0"/>
              </a:rPr>
            </a:br>
            <a:br>
              <a:rPr lang="en-CA" b="1" dirty="0">
                <a:latin typeface="Gotham Bold" pitchFamily="50" charset="0"/>
                <a:ea typeface="Roboto" panose="02000000000000000000" pitchFamily="2" charset="0"/>
                <a:cs typeface="Roboto" panose="02000000000000000000" pitchFamily="2" charset="0"/>
              </a:rPr>
            </a:br>
            <a:r>
              <a:rPr lang="en-CA" sz="3000" dirty="0">
                <a:solidFill>
                  <a:srgbClr val="404140"/>
                </a:solidFill>
                <a:highlight>
                  <a:srgbClr val="EFA92C"/>
                </a:highlight>
                <a:latin typeface="Gotham Book" pitchFamily="2" charset="0"/>
                <a:ea typeface="Roboto" panose="02000000000000000000" pitchFamily="2" charset="0"/>
                <a:cs typeface="Gotham Book" pitchFamily="2" charset="0"/>
              </a:rPr>
              <a:t>EXPLAINING ALGORITHMS AND AI</a:t>
            </a:r>
          </a:p>
        </p:txBody>
      </p:sp>
      <p:pic>
        <p:nvPicPr>
          <p:cNvPr id="4" name="Picture 3">
            <a:extLst>
              <a:ext uri="{FF2B5EF4-FFF2-40B4-BE49-F238E27FC236}">
                <a16:creationId xmlns:a16="http://schemas.microsoft.com/office/drawing/2014/main" id="{E57A66C0-2968-4E35-89A1-D5F58D8BCF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8519" y="5540989"/>
            <a:ext cx="1337633" cy="1177847"/>
          </a:xfrm>
          <a:prstGeom prst="rect">
            <a:avLst/>
          </a:prstGeom>
        </p:spPr>
      </p:pic>
    </p:spTree>
    <p:extLst>
      <p:ext uri="{BB962C8B-B14F-4D97-AF65-F5344CB8AC3E}">
        <p14:creationId xmlns:p14="http://schemas.microsoft.com/office/powerpoint/2010/main" val="1438025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3EF996F-B399-7B80-B2F9-AE099C016620}"/>
              </a:ext>
            </a:extLst>
          </p:cNvPr>
          <p:cNvGrpSpPr/>
          <p:nvPr/>
        </p:nvGrpSpPr>
        <p:grpSpPr>
          <a:xfrm>
            <a:off x="-1" y="0"/>
            <a:ext cx="9144000" cy="6858000"/>
            <a:chOff x="0" y="-1"/>
            <a:chExt cx="9144000" cy="7568120"/>
          </a:xfrm>
        </p:grpSpPr>
        <p:pic>
          <p:nvPicPr>
            <p:cNvPr id="8" name="Picture 7">
              <a:extLst>
                <a:ext uri="{FF2B5EF4-FFF2-40B4-BE49-F238E27FC236}">
                  <a16:creationId xmlns:a16="http://schemas.microsoft.com/office/drawing/2014/main" id="{82E95E14-C6A8-E29F-834A-8D638F1AB09B}"/>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9" name="Rectangle 8">
              <a:extLst>
                <a:ext uri="{FF2B5EF4-FFF2-40B4-BE49-F238E27FC236}">
                  <a16:creationId xmlns:a16="http://schemas.microsoft.com/office/drawing/2014/main" id="{A0CBEBD2-57B6-5713-729C-F22EB81E9044}"/>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pic>
        <p:nvPicPr>
          <p:cNvPr id="5" name="Picture 4">
            <a:extLst>
              <a:ext uri="{FF2B5EF4-FFF2-40B4-BE49-F238E27FC236}">
                <a16:creationId xmlns:a16="http://schemas.microsoft.com/office/drawing/2014/main" id="{ECA14F05-D2A7-9A66-3B77-77D0A9C302D6}"/>
              </a:ext>
            </a:extLst>
          </p:cNvPr>
          <p:cNvPicPr>
            <a:picLocks noChangeAspect="1"/>
          </p:cNvPicPr>
          <p:nvPr/>
        </p:nvPicPr>
        <p:blipFill rotWithShape="1">
          <a:blip r:embed="rId4">
            <a:extLst>
              <a:ext uri="{28A0092B-C50C-407E-A947-70E740481C1C}">
                <a14:useLocalDpi xmlns:a14="http://schemas.microsoft.com/office/drawing/2010/main" val="0"/>
              </a:ext>
            </a:extLst>
          </a:blip>
          <a:srcRect l="17273" r="17741" b="14098"/>
          <a:stretch/>
        </p:blipFill>
        <p:spPr>
          <a:xfrm>
            <a:off x="2689413" y="958265"/>
            <a:ext cx="3738282" cy="4941470"/>
          </a:xfrm>
          <a:prstGeom prst="rect">
            <a:avLst/>
          </a:prstGeom>
          <a:solidFill>
            <a:schemeClr val="bg1">
              <a:alpha val="29270"/>
            </a:schemeClr>
          </a:solidFill>
        </p:spPr>
      </p:pic>
    </p:spTree>
    <p:extLst>
      <p:ext uri="{BB962C8B-B14F-4D97-AF65-F5344CB8AC3E}">
        <p14:creationId xmlns:p14="http://schemas.microsoft.com/office/powerpoint/2010/main" val="1661105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CFE5F5BF-8383-EB98-8526-85BFF6D46AC3}"/>
              </a:ext>
            </a:extLst>
          </p:cNvPr>
          <p:cNvGraphicFramePr/>
          <p:nvPr>
            <p:extLst>
              <p:ext uri="{D42A27DB-BD31-4B8C-83A1-F6EECF244321}">
                <p14:modId xmlns:p14="http://schemas.microsoft.com/office/powerpoint/2010/main" val="993464480"/>
              </p:ext>
            </p:extLst>
          </p:nvPr>
        </p:nvGraphicFramePr>
        <p:xfrm>
          <a:off x="381590" y="59839"/>
          <a:ext cx="8380819" cy="32837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4" name="Picture 23" descr="A black and white image of a hand&#10;&#10;Description automatically generated">
            <a:extLst>
              <a:ext uri="{FF2B5EF4-FFF2-40B4-BE49-F238E27FC236}">
                <a16:creationId xmlns:a16="http://schemas.microsoft.com/office/drawing/2014/main" id="{1B38B351-B578-2879-C145-90A7958004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886039">
            <a:off x="7799880" y="2194227"/>
            <a:ext cx="1066800" cy="962025"/>
          </a:xfrm>
          <a:prstGeom prst="rect">
            <a:avLst/>
          </a:prstGeom>
        </p:spPr>
      </p:pic>
      <p:pic>
        <p:nvPicPr>
          <p:cNvPr id="26" name="Picture 25" descr="A black cursor with a black background&#10;&#10;Description automatically generated">
            <a:extLst>
              <a:ext uri="{FF2B5EF4-FFF2-40B4-BE49-F238E27FC236}">
                <a16:creationId xmlns:a16="http://schemas.microsoft.com/office/drawing/2014/main" id="{C0613943-C9D4-CF9D-C6F0-697EE140E1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35022" y="2189465"/>
            <a:ext cx="942975" cy="971550"/>
          </a:xfrm>
          <a:prstGeom prst="rect">
            <a:avLst/>
          </a:prstGeom>
        </p:spPr>
      </p:pic>
      <p:pic>
        <p:nvPicPr>
          <p:cNvPr id="28" name="Picture 27" descr="A black and white line art of a hourglass&#10;&#10;Description automatically generated">
            <a:extLst>
              <a:ext uri="{FF2B5EF4-FFF2-40B4-BE49-F238E27FC236}">
                <a16:creationId xmlns:a16="http://schemas.microsoft.com/office/drawing/2014/main" id="{412DACE4-98B8-5ECB-A923-91A727C7CC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14350" y="2227318"/>
            <a:ext cx="887913" cy="895841"/>
          </a:xfrm>
          <a:prstGeom prst="rect">
            <a:avLst/>
          </a:prstGeom>
          <a:solidFill>
            <a:schemeClr val="bg1">
              <a:alpha val="30446"/>
            </a:schemeClr>
          </a:solidFill>
        </p:spPr>
      </p:pic>
      <p:graphicFrame>
        <p:nvGraphicFramePr>
          <p:cNvPr id="4" name="Diagram 3">
            <a:extLst>
              <a:ext uri="{FF2B5EF4-FFF2-40B4-BE49-F238E27FC236}">
                <a16:creationId xmlns:a16="http://schemas.microsoft.com/office/drawing/2014/main" id="{3AA0312D-C9A1-A27E-1B94-26E8F87A7C3E}"/>
              </a:ext>
            </a:extLst>
          </p:cNvPr>
          <p:cNvGraphicFramePr/>
          <p:nvPr>
            <p:extLst>
              <p:ext uri="{D42A27DB-BD31-4B8C-83A1-F6EECF244321}">
                <p14:modId xmlns:p14="http://schemas.microsoft.com/office/powerpoint/2010/main" val="4029283336"/>
              </p:ext>
            </p:extLst>
          </p:nvPr>
        </p:nvGraphicFramePr>
        <p:xfrm>
          <a:off x="1716892" y="3255900"/>
          <a:ext cx="5710214" cy="328377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22" name="Picture 21" descr="A black and white circle with arrows&#10;&#10;Description automatically generated">
            <a:extLst>
              <a:ext uri="{FF2B5EF4-FFF2-40B4-BE49-F238E27FC236}">
                <a16:creationId xmlns:a16="http://schemas.microsoft.com/office/drawing/2014/main" id="{CB75A62B-3FB7-23D6-B81E-85D0207521C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723926" y="5531382"/>
            <a:ext cx="990600" cy="981342"/>
          </a:xfrm>
          <a:prstGeom prst="rect">
            <a:avLst/>
          </a:prstGeom>
        </p:spPr>
      </p:pic>
      <p:pic>
        <p:nvPicPr>
          <p:cNvPr id="20" name="Picture 19" descr="A black line drawing of a calendar&#10;&#10;Description automatically generated">
            <a:extLst>
              <a:ext uri="{FF2B5EF4-FFF2-40B4-BE49-F238E27FC236}">
                <a16:creationId xmlns:a16="http://schemas.microsoft.com/office/drawing/2014/main" id="{45FB23DD-FA4E-B309-C63C-B0BECA44C51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721560" y="5417349"/>
            <a:ext cx="990600" cy="1095375"/>
          </a:xfrm>
          <a:prstGeom prst="rect">
            <a:avLst/>
          </a:prstGeom>
        </p:spPr>
      </p:pic>
    </p:spTree>
    <p:extLst>
      <p:ext uri="{BB962C8B-B14F-4D97-AF65-F5344CB8AC3E}">
        <p14:creationId xmlns:p14="http://schemas.microsoft.com/office/powerpoint/2010/main" val="1535451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427F9-FBAF-6A9E-25F0-3A244253EDD6}"/>
              </a:ext>
            </a:extLst>
          </p:cNvPr>
          <p:cNvSpPr>
            <a:spLocks noGrp="1"/>
          </p:cNvSpPr>
          <p:nvPr>
            <p:ph type="title" idx="4294967295"/>
          </p:nvPr>
        </p:nvSpPr>
        <p:spPr>
          <a:xfrm>
            <a:off x="375557" y="773913"/>
            <a:ext cx="8139793" cy="1325563"/>
          </a:xfrm>
          <a:prstGeom prst="rect">
            <a:avLst/>
          </a:prstGeom>
        </p:spPr>
        <p:txBody>
          <a:bodyPr>
            <a:normAutofit fontScale="90000"/>
          </a:bodyPr>
          <a:lstStyle/>
          <a:p>
            <a:pPr algn="ctr"/>
            <a:r>
              <a:rPr lang="en-CA" dirty="0">
                <a:solidFill>
                  <a:srgbClr val="404140"/>
                </a:solidFill>
                <a:latin typeface="Gotham Bold" pitchFamily="50" charset="0"/>
              </a:rPr>
              <a:t>Think of an app you use frequently that use algorithms to </a:t>
            </a:r>
            <a:r>
              <a:rPr lang="en-CA" i="1" dirty="0">
                <a:solidFill>
                  <a:srgbClr val="404140"/>
                </a:solidFill>
                <a:highlight>
                  <a:srgbClr val="EFA92C"/>
                </a:highlight>
                <a:latin typeface="Gotham Bold" pitchFamily="50" charset="0"/>
              </a:rPr>
              <a:t>recommend</a:t>
            </a:r>
            <a:r>
              <a:rPr lang="en-CA" i="1" dirty="0">
                <a:solidFill>
                  <a:srgbClr val="404140"/>
                </a:solidFill>
                <a:latin typeface="Gotham Bold" pitchFamily="50" charset="0"/>
              </a:rPr>
              <a:t> </a:t>
            </a:r>
            <a:r>
              <a:rPr lang="en-CA" dirty="0">
                <a:solidFill>
                  <a:srgbClr val="404140"/>
                </a:solidFill>
                <a:latin typeface="Gotham Bold" pitchFamily="50" charset="0"/>
              </a:rPr>
              <a:t>or </a:t>
            </a:r>
            <a:r>
              <a:rPr lang="en-CA" i="1" dirty="0">
                <a:solidFill>
                  <a:srgbClr val="404140"/>
                </a:solidFill>
                <a:highlight>
                  <a:srgbClr val="EFA92C"/>
                </a:highlight>
                <a:latin typeface="Gotham Bold" pitchFamily="50" charset="0"/>
              </a:rPr>
              <a:t>deliver</a:t>
            </a:r>
            <a:r>
              <a:rPr lang="en-CA" i="1" dirty="0">
                <a:solidFill>
                  <a:srgbClr val="404140"/>
                </a:solidFill>
                <a:latin typeface="Gotham Bold" pitchFamily="50" charset="0"/>
              </a:rPr>
              <a:t> </a:t>
            </a:r>
            <a:r>
              <a:rPr lang="en-CA" dirty="0">
                <a:solidFill>
                  <a:srgbClr val="404140"/>
                </a:solidFill>
                <a:latin typeface="Gotham Bold" pitchFamily="50" charset="0"/>
              </a:rPr>
              <a:t>content.</a:t>
            </a:r>
            <a:br>
              <a:rPr lang="en-CA" dirty="0">
                <a:latin typeface="Gotham Bold" pitchFamily="50" charset="0"/>
              </a:rPr>
            </a:br>
            <a:br>
              <a:rPr lang="en-CA" dirty="0">
                <a:latin typeface="Gotham Bold" pitchFamily="50" charset="0"/>
              </a:rPr>
            </a:br>
            <a:r>
              <a:rPr lang="en-CA" dirty="0">
                <a:solidFill>
                  <a:srgbClr val="404140"/>
                </a:solidFill>
                <a:latin typeface="Gotham Medium" pitchFamily="2" charset="0"/>
                <a:cs typeface="Gotham Medium" pitchFamily="2" charset="0"/>
              </a:rPr>
              <a:t>What do you think that app is optimized for?</a:t>
            </a:r>
            <a:br>
              <a:rPr lang="en-CA" b="1" dirty="0">
                <a:solidFill>
                  <a:srgbClr val="404140"/>
                </a:solidFill>
                <a:latin typeface="Gotham Black" pitchFamily="2" charset="0"/>
                <a:cs typeface="Gotham Black" pitchFamily="2" charset="0"/>
              </a:rPr>
            </a:br>
            <a:br>
              <a:rPr lang="en-CA" dirty="0">
                <a:latin typeface="Gotham Bold" pitchFamily="50" charset="0"/>
              </a:rPr>
            </a:br>
            <a:r>
              <a:rPr lang="en-CA" dirty="0">
                <a:solidFill>
                  <a:srgbClr val="404140"/>
                </a:solidFill>
                <a:latin typeface="Gotham Medium" pitchFamily="2" charset="0"/>
                <a:cs typeface="Gotham Medium" pitchFamily="2" charset="0"/>
              </a:rPr>
              <a:t>Why do you think that?</a:t>
            </a:r>
          </a:p>
        </p:txBody>
      </p:sp>
    </p:spTree>
    <p:extLst>
      <p:ext uri="{BB962C8B-B14F-4D97-AF65-F5344CB8AC3E}">
        <p14:creationId xmlns:p14="http://schemas.microsoft.com/office/powerpoint/2010/main" val="2358460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a:extLst>
              <a:ext uri="{FF2B5EF4-FFF2-40B4-BE49-F238E27FC236}">
                <a16:creationId xmlns:a16="http://schemas.microsoft.com/office/drawing/2014/main" id="{9D00063F-1538-7918-0EF2-925830F9BBFF}"/>
              </a:ext>
            </a:extLst>
          </p:cNvPr>
          <p:cNvSpPr/>
          <p:nvPr/>
        </p:nvSpPr>
        <p:spPr>
          <a:xfrm>
            <a:off x="1289081" y="373567"/>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a:extLst>
              <a:ext uri="{FF2B5EF4-FFF2-40B4-BE49-F238E27FC236}">
                <a16:creationId xmlns:a16="http://schemas.microsoft.com/office/drawing/2014/main" id="{7012E93A-4842-5155-2358-D3D1A54EA96E}"/>
              </a:ext>
            </a:extLst>
          </p:cNvPr>
          <p:cNvSpPr/>
          <p:nvPr/>
        </p:nvSpPr>
        <p:spPr>
          <a:xfrm>
            <a:off x="1303037" y="1432641"/>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a:extLst>
              <a:ext uri="{FF2B5EF4-FFF2-40B4-BE49-F238E27FC236}">
                <a16:creationId xmlns:a16="http://schemas.microsoft.com/office/drawing/2014/main" id="{A1F9E751-CE5D-E02E-61F1-769EC6AABFB5}"/>
              </a:ext>
            </a:extLst>
          </p:cNvPr>
          <p:cNvSpPr/>
          <p:nvPr/>
        </p:nvSpPr>
        <p:spPr>
          <a:xfrm>
            <a:off x="1303037" y="2524730"/>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ounded Rectangle 32">
            <a:extLst>
              <a:ext uri="{FF2B5EF4-FFF2-40B4-BE49-F238E27FC236}">
                <a16:creationId xmlns:a16="http://schemas.microsoft.com/office/drawing/2014/main" id="{5FD9A802-71D2-BAE7-7927-C0D53FD402CB}"/>
              </a:ext>
            </a:extLst>
          </p:cNvPr>
          <p:cNvSpPr/>
          <p:nvPr/>
        </p:nvSpPr>
        <p:spPr>
          <a:xfrm>
            <a:off x="1303037" y="3531586"/>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a:extLst>
              <a:ext uri="{FF2B5EF4-FFF2-40B4-BE49-F238E27FC236}">
                <a16:creationId xmlns:a16="http://schemas.microsoft.com/office/drawing/2014/main" id="{3BF4A332-F55A-9CA7-C7F0-39EF98FA117B}"/>
              </a:ext>
            </a:extLst>
          </p:cNvPr>
          <p:cNvSpPr/>
          <p:nvPr/>
        </p:nvSpPr>
        <p:spPr>
          <a:xfrm>
            <a:off x="1289081" y="4623675"/>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a:extLst>
              <a:ext uri="{FF2B5EF4-FFF2-40B4-BE49-F238E27FC236}">
                <a16:creationId xmlns:a16="http://schemas.microsoft.com/office/drawing/2014/main" id="{08E97AC3-A65F-3AAB-38CE-3D0283763915}"/>
              </a:ext>
            </a:extLst>
          </p:cNvPr>
          <p:cNvSpPr/>
          <p:nvPr/>
        </p:nvSpPr>
        <p:spPr>
          <a:xfrm>
            <a:off x="1289081" y="5586854"/>
            <a:ext cx="7626096" cy="857683"/>
          </a:xfrm>
          <a:prstGeom prst="roundRect">
            <a:avLst/>
          </a:prstGeom>
          <a:solidFill>
            <a:schemeClr val="bg1">
              <a:alpha val="7201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a:extLst>
              <a:ext uri="{FF2B5EF4-FFF2-40B4-BE49-F238E27FC236}">
                <a16:creationId xmlns:a16="http://schemas.microsoft.com/office/drawing/2014/main" id="{E101FB09-D2E8-7A34-0414-126AC588B2B2}"/>
              </a:ext>
            </a:extLst>
          </p:cNvPr>
          <p:cNvGraphicFramePr/>
          <p:nvPr>
            <p:extLst>
              <p:ext uri="{D42A27DB-BD31-4B8C-83A1-F6EECF244321}">
                <p14:modId xmlns:p14="http://schemas.microsoft.com/office/powerpoint/2010/main" val="1371608155"/>
              </p:ext>
            </p:extLst>
          </p:nvPr>
        </p:nvGraphicFramePr>
        <p:xfrm>
          <a:off x="-1434725" y="384130"/>
          <a:ext cx="12442534" cy="6025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A black and white image of a eye&#10;&#10;Description automatically generated">
            <a:extLst>
              <a:ext uri="{FF2B5EF4-FFF2-40B4-BE49-F238E27FC236}">
                <a16:creationId xmlns:a16="http://schemas.microsoft.com/office/drawing/2014/main" id="{B07F0CE2-18D7-37C4-5F9E-BDB0D338D1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50" y="328138"/>
            <a:ext cx="1338362" cy="981110"/>
          </a:xfrm>
          <a:prstGeom prst="rect">
            <a:avLst/>
          </a:prstGeom>
          <a:noFill/>
        </p:spPr>
      </p:pic>
      <p:pic>
        <p:nvPicPr>
          <p:cNvPr id="1028" name="Picture 4" descr="A black and white thumb up&#10;&#10;Description automatically generated">
            <a:extLst>
              <a:ext uri="{FF2B5EF4-FFF2-40B4-BE49-F238E27FC236}">
                <a16:creationId xmlns:a16="http://schemas.microsoft.com/office/drawing/2014/main" id="{7F79B6DC-E93B-6296-D0F8-7B1DA0D8B71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9167" y="1365240"/>
            <a:ext cx="733544" cy="8576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 white clock on a black background&#10;&#10;Description automatically generated">
            <a:extLst>
              <a:ext uri="{FF2B5EF4-FFF2-40B4-BE49-F238E27FC236}">
                <a16:creationId xmlns:a16="http://schemas.microsoft.com/office/drawing/2014/main" id="{F1D2E887-1B48-A27D-0835-A2D4CB8741B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727" y="2591433"/>
            <a:ext cx="1188424" cy="72427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black and white logo&#10;&#10;Description automatically generated">
            <a:extLst>
              <a:ext uri="{FF2B5EF4-FFF2-40B4-BE49-F238E27FC236}">
                <a16:creationId xmlns:a16="http://schemas.microsoft.com/office/drawing/2014/main" id="{636916FC-45BA-BBBF-8472-3ED530D2FA5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0848" y="3562495"/>
            <a:ext cx="1188424" cy="8576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 black and white logo&#10;&#10;Description automatically generated">
            <a:extLst>
              <a:ext uri="{FF2B5EF4-FFF2-40B4-BE49-F238E27FC236}">
                <a16:creationId xmlns:a16="http://schemas.microsoft.com/office/drawing/2014/main" id="{4DA42A9E-1181-B2CE-0AD9-C1B19A2754F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20364928">
            <a:off x="211076" y="4754735"/>
            <a:ext cx="1027966" cy="46126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 black and white line art of a mail&#10;&#10;Description automatically generated">
            <a:extLst>
              <a:ext uri="{FF2B5EF4-FFF2-40B4-BE49-F238E27FC236}">
                <a16:creationId xmlns:a16="http://schemas.microsoft.com/office/drawing/2014/main" id="{CB5C29A0-7F08-C2FC-35C2-C2349DBEAA9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4899" y="5728568"/>
            <a:ext cx="902080" cy="730489"/>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8E5ECA2B-643C-32A7-D052-B7D79A4B854D}"/>
              </a:ext>
            </a:extLst>
          </p:cNvPr>
          <p:cNvSpPr txBox="1"/>
          <p:nvPr/>
        </p:nvSpPr>
        <p:spPr>
          <a:xfrm>
            <a:off x="11280962" y="716840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14360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427F9-FBAF-6A9E-25F0-3A244253EDD6}"/>
              </a:ext>
            </a:extLst>
          </p:cNvPr>
          <p:cNvSpPr>
            <a:spLocks noGrp="1"/>
          </p:cNvSpPr>
          <p:nvPr>
            <p:ph type="title" idx="4294967295"/>
          </p:nvPr>
        </p:nvSpPr>
        <p:spPr>
          <a:xfrm>
            <a:off x="442912" y="439319"/>
            <a:ext cx="8258175" cy="1325563"/>
          </a:xfrm>
          <a:prstGeom prst="rect">
            <a:avLst/>
          </a:prstGeom>
        </p:spPr>
        <p:txBody>
          <a:bodyPr>
            <a:normAutofit fontScale="90000"/>
          </a:bodyPr>
          <a:lstStyle/>
          <a:p>
            <a:pPr algn="ctr"/>
            <a:r>
              <a:rPr lang="en-CA" b="1" dirty="0">
                <a:solidFill>
                  <a:srgbClr val="404140"/>
                </a:solidFill>
                <a:latin typeface="Gotham Bold" pitchFamily="50" charset="0"/>
              </a:rPr>
              <a:t>Think about the app you considered a few moments ago.</a:t>
            </a:r>
            <a:br>
              <a:rPr lang="en-CA" b="1" dirty="0">
                <a:solidFill>
                  <a:srgbClr val="404140"/>
                </a:solidFill>
                <a:latin typeface="Gotham Bold" pitchFamily="50" charset="0"/>
              </a:rPr>
            </a:br>
            <a:br>
              <a:rPr lang="en-CA" b="1" dirty="0">
                <a:latin typeface="Gotham Bold" pitchFamily="50" charset="0"/>
              </a:rPr>
            </a:br>
            <a:r>
              <a:rPr lang="en-CA" dirty="0">
                <a:solidFill>
                  <a:srgbClr val="404140"/>
                </a:solidFill>
                <a:latin typeface="Gotham Medium" pitchFamily="2" charset="0"/>
                <a:cs typeface="Gotham Medium" pitchFamily="2" charset="0"/>
              </a:rPr>
              <a:t>What inputs do you think its algorithm looks for?</a:t>
            </a:r>
            <a:br>
              <a:rPr lang="en-CA" dirty="0">
                <a:solidFill>
                  <a:srgbClr val="404140"/>
                </a:solidFill>
                <a:latin typeface="Gotham Medium" pitchFamily="2" charset="0"/>
                <a:cs typeface="Gotham Medium" pitchFamily="2" charset="0"/>
              </a:rPr>
            </a:br>
            <a:br>
              <a:rPr lang="en-CA" dirty="0">
                <a:solidFill>
                  <a:srgbClr val="404140"/>
                </a:solidFill>
                <a:latin typeface="Gotham Medium" pitchFamily="2" charset="0"/>
                <a:cs typeface="Gotham Medium" pitchFamily="2" charset="0"/>
              </a:rPr>
            </a:br>
            <a:r>
              <a:rPr lang="en-CA" dirty="0">
                <a:solidFill>
                  <a:srgbClr val="404140"/>
                </a:solidFill>
                <a:latin typeface="Gotham Medium" pitchFamily="2" charset="0"/>
                <a:cs typeface="Gotham Medium" pitchFamily="2" charset="0"/>
              </a:rPr>
              <a:t>Which do you think are weighted most heavily?</a:t>
            </a:r>
            <a:br>
              <a:rPr lang="en-CA" dirty="0">
                <a:solidFill>
                  <a:srgbClr val="404140"/>
                </a:solidFill>
                <a:latin typeface="Gotham Medium" pitchFamily="2" charset="0"/>
                <a:cs typeface="Gotham Medium" pitchFamily="2" charset="0"/>
              </a:rPr>
            </a:br>
            <a:br>
              <a:rPr lang="en-CA" dirty="0">
                <a:solidFill>
                  <a:srgbClr val="404140"/>
                </a:solidFill>
                <a:latin typeface="Gotham Medium" pitchFamily="2" charset="0"/>
                <a:cs typeface="Gotham Medium" pitchFamily="2" charset="0"/>
              </a:rPr>
            </a:br>
            <a:r>
              <a:rPr lang="en-CA" dirty="0">
                <a:solidFill>
                  <a:srgbClr val="404140"/>
                </a:solidFill>
                <a:latin typeface="Gotham Medium" pitchFamily="2" charset="0"/>
                <a:cs typeface="Gotham Medium" pitchFamily="2" charset="0"/>
              </a:rPr>
              <a:t>Why do you think that?</a:t>
            </a:r>
          </a:p>
        </p:txBody>
      </p:sp>
    </p:spTree>
    <p:extLst>
      <p:ext uri="{BB962C8B-B14F-4D97-AF65-F5344CB8AC3E}">
        <p14:creationId xmlns:p14="http://schemas.microsoft.com/office/powerpoint/2010/main" val="256493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280E5B-8B7A-E090-5A2F-892E98A85C76}"/>
              </a:ext>
            </a:extLst>
          </p:cNvPr>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colorTemperature colorTemp="8183"/>
                    </a14:imgEffect>
                    <a14:imgEffect>
                      <a14:saturation sat="233000"/>
                    </a14:imgEffect>
                    <a14:imgEffect>
                      <a14:brightnessContrast bright="81000"/>
                    </a14:imgEffect>
                  </a14:imgLayer>
                </a14:imgProps>
              </a:ext>
              <a:ext uri="{28A0092B-C50C-407E-A947-70E740481C1C}">
                <a14:useLocalDpi xmlns:a14="http://schemas.microsoft.com/office/drawing/2010/main" val="0"/>
              </a:ext>
            </a:extLst>
          </a:blip>
          <a:stretch>
            <a:fillRect/>
          </a:stretch>
        </p:blipFill>
        <p:spPr>
          <a:xfrm>
            <a:off x="116305" y="0"/>
            <a:ext cx="6858000" cy="6858000"/>
          </a:xfrm>
          <a:prstGeom prst="rect">
            <a:avLst/>
          </a:prstGeom>
        </p:spPr>
      </p:pic>
      <p:pic>
        <p:nvPicPr>
          <p:cNvPr id="6" name="Picture 5">
            <a:extLst>
              <a:ext uri="{FF2B5EF4-FFF2-40B4-BE49-F238E27FC236}">
                <a16:creationId xmlns:a16="http://schemas.microsoft.com/office/drawing/2014/main" id="{5DAA29BD-894C-1151-D124-6CA30F7CC664}"/>
              </a:ext>
            </a:extLst>
          </p:cNvPr>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586663" y="1355558"/>
            <a:ext cx="2073442" cy="2073442"/>
          </a:xfrm>
          <a:prstGeom prst="rect">
            <a:avLst/>
          </a:prstGeom>
        </p:spPr>
      </p:pic>
    </p:spTree>
    <p:extLst>
      <p:ext uri="{BB962C8B-B14F-4D97-AF65-F5344CB8AC3E}">
        <p14:creationId xmlns:p14="http://schemas.microsoft.com/office/powerpoint/2010/main" val="323949283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D0DA648-B65C-6234-5B9E-1195DCCECFBF}"/>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4956919" y="1280395"/>
            <a:ext cx="2749426" cy="4749390"/>
          </a:xfrm>
          <a:prstGeom prst="roundRect">
            <a:avLst/>
          </a:prstGeom>
        </p:spPr>
      </p:pic>
      <p:sp>
        <p:nvSpPr>
          <p:cNvPr id="14" name="Rectangle 13">
            <a:extLst>
              <a:ext uri="{FF2B5EF4-FFF2-40B4-BE49-F238E27FC236}">
                <a16:creationId xmlns:a16="http://schemas.microsoft.com/office/drawing/2014/main" id="{6B4B1DD2-86DC-9F82-65F5-5161EE6DF5AB}"/>
              </a:ext>
            </a:extLst>
          </p:cNvPr>
          <p:cNvSpPr/>
          <p:nvPr/>
        </p:nvSpPr>
        <p:spPr>
          <a:xfrm>
            <a:off x="4956919" y="1280395"/>
            <a:ext cx="2749426" cy="4749390"/>
          </a:xfrm>
          <a:prstGeom prst="rect">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400" dirty="0">
                <a:solidFill>
                  <a:srgbClr val="404140"/>
                </a:solidFill>
                <a:highlight>
                  <a:srgbClr val="EFA92C"/>
                </a:highlight>
                <a:latin typeface="Gotham Medium" pitchFamily="2" charset="0"/>
                <a:ea typeface="Roboto" panose="02000000000000000000" pitchFamily="2" charset="0"/>
                <a:cs typeface="Gotham Medium" pitchFamily="2" charset="0"/>
              </a:rPr>
              <a:t>Watch time</a:t>
            </a:r>
          </a:p>
          <a:p>
            <a:pPr algn="ctr"/>
            <a:endParaRPr lang="en-CA" sz="3400" dirty="0">
              <a:solidFill>
                <a:srgbClr val="404140"/>
              </a:solidFill>
              <a:latin typeface="Gotham Medium" pitchFamily="2" charset="0"/>
              <a:ea typeface="Roboto" panose="02000000000000000000" pitchFamily="2" charset="0"/>
              <a:cs typeface="Gotham Medium" pitchFamily="2" charset="0"/>
            </a:endParaRPr>
          </a:p>
          <a:p>
            <a:pPr algn="ctr"/>
            <a:r>
              <a:rPr lang="en-CA" sz="3400" dirty="0">
                <a:solidFill>
                  <a:srgbClr val="404140"/>
                </a:solidFill>
                <a:highlight>
                  <a:srgbClr val="EFA92C"/>
                </a:highlight>
                <a:latin typeface="Gotham Medium" pitchFamily="2" charset="0"/>
                <a:ea typeface="Roboto" panose="02000000000000000000" pitchFamily="2" charset="0"/>
                <a:cs typeface="Gotham Medium" pitchFamily="2" charset="0"/>
              </a:rPr>
              <a:t>Browsing history</a:t>
            </a:r>
          </a:p>
          <a:p>
            <a:pPr algn="ctr"/>
            <a:endParaRPr lang="en-CA" sz="3400" dirty="0">
              <a:solidFill>
                <a:srgbClr val="404140"/>
              </a:solidFill>
              <a:latin typeface="Gotham Medium" pitchFamily="2" charset="0"/>
              <a:ea typeface="Roboto" panose="02000000000000000000" pitchFamily="2" charset="0"/>
              <a:cs typeface="Gotham Medium" pitchFamily="2" charset="0"/>
            </a:endParaRPr>
          </a:p>
          <a:p>
            <a:pPr algn="ctr"/>
            <a:r>
              <a:rPr lang="en-CA" sz="3400" dirty="0">
                <a:solidFill>
                  <a:srgbClr val="404140"/>
                </a:solidFill>
                <a:highlight>
                  <a:srgbClr val="EFA92C"/>
                </a:highlight>
                <a:latin typeface="Gotham Medium" pitchFamily="2" charset="0"/>
                <a:ea typeface="Roboto" panose="02000000000000000000" pitchFamily="2" charset="0"/>
                <a:cs typeface="Gotham Medium" pitchFamily="2" charset="0"/>
              </a:rPr>
              <a:t>Operating system</a:t>
            </a:r>
          </a:p>
        </p:txBody>
      </p:sp>
      <p:sp>
        <p:nvSpPr>
          <p:cNvPr id="2" name="Rectangle: Rounded Corners 1">
            <a:extLst>
              <a:ext uri="{FF2B5EF4-FFF2-40B4-BE49-F238E27FC236}">
                <a16:creationId xmlns:a16="http://schemas.microsoft.com/office/drawing/2014/main" id="{624B8298-D9CF-5F82-C47A-8778BD5CE619}"/>
              </a:ext>
            </a:extLst>
          </p:cNvPr>
          <p:cNvSpPr/>
          <p:nvPr/>
        </p:nvSpPr>
        <p:spPr>
          <a:xfrm>
            <a:off x="4956919" y="1280395"/>
            <a:ext cx="2749426" cy="474939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2">
            <a:extLst>
              <a:ext uri="{FF2B5EF4-FFF2-40B4-BE49-F238E27FC236}">
                <a16:creationId xmlns:a16="http://schemas.microsoft.com/office/drawing/2014/main" id="{C1421903-6A10-7A0A-F8C9-1E6C14C09EB0}"/>
              </a:ext>
            </a:extLst>
          </p:cNvPr>
          <p:cNvPicPr>
            <a:picLocks noChangeAspect="1"/>
          </p:cNvPicPr>
          <p:nvPr/>
        </p:nvPicPr>
        <p:blipFill rotWithShape="1">
          <a:blip r:embed="rId4">
            <a:duotone>
              <a:schemeClr val="accent6">
                <a:shade val="45000"/>
                <a:satMod val="135000"/>
              </a:schemeClr>
              <a:prstClr val="white"/>
            </a:duotone>
            <a:extLst>
              <a:ext uri="{28A0092B-C50C-407E-A947-70E740481C1C}">
                <a14:useLocalDpi xmlns:a14="http://schemas.microsoft.com/office/drawing/2010/main" val="0"/>
              </a:ext>
            </a:extLst>
          </a:blip>
          <a:srcRect l="24047" t="5854" r="24331" b="6496"/>
          <a:stretch/>
        </p:blipFill>
        <p:spPr>
          <a:xfrm>
            <a:off x="1437655" y="1280395"/>
            <a:ext cx="2852928" cy="4749390"/>
          </a:xfrm>
          <a:prstGeom prst="rect">
            <a:avLst/>
          </a:prstGeom>
        </p:spPr>
      </p:pic>
    </p:spTree>
    <p:extLst>
      <p:ext uri="{BB962C8B-B14F-4D97-AF65-F5344CB8AC3E}">
        <p14:creationId xmlns:p14="http://schemas.microsoft.com/office/powerpoint/2010/main" val="1867045960"/>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96252" y="2832100"/>
            <a:ext cx="8951495" cy="1193800"/>
          </a:xfrm>
          <a:prstGeom prst="rect">
            <a:avLst/>
          </a:prstGeom>
        </p:spPr>
        <p:txBody>
          <a:bodyPr/>
          <a:lstStyle/>
          <a:p>
            <a:pPr algn="ctr"/>
            <a:r>
              <a:rPr lang="en-CA" b="1" dirty="0">
                <a:solidFill>
                  <a:srgbClr val="404140"/>
                </a:solidFill>
                <a:latin typeface="Gotham Bold" pitchFamily="50" charset="0"/>
              </a:rPr>
              <a:t>What does the term “</a:t>
            </a:r>
            <a:r>
              <a:rPr lang="en-CA" b="1" dirty="0">
                <a:solidFill>
                  <a:srgbClr val="404140"/>
                </a:solidFill>
                <a:highlight>
                  <a:srgbClr val="EFA92C"/>
                </a:highlight>
                <a:latin typeface="Gotham Bold" pitchFamily="50" charset="0"/>
              </a:rPr>
              <a:t>AI</a:t>
            </a:r>
            <a:r>
              <a:rPr lang="en-CA" b="1" dirty="0">
                <a:solidFill>
                  <a:srgbClr val="404140"/>
                </a:solidFill>
                <a:latin typeface="Gotham Bold" pitchFamily="50" charset="0"/>
              </a:rPr>
              <a:t>” mean to you?</a:t>
            </a:r>
          </a:p>
        </p:txBody>
      </p:sp>
    </p:spTree>
    <p:extLst>
      <p:ext uri="{BB962C8B-B14F-4D97-AF65-F5344CB8AC3E}">
        <p14:creationId xmlns:p14="http://schemas.microsoft.com/office/powerpoint/2010/main" val="1968984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847A903-8A19-8340-C9BC-64F887346417}"/>
              </a:ext>
            </a:extLst>
          </p:cNvPr>
          <p:cNvGrpSpPr/>
          <p:nvPr/>
        </p:nvGrpSpPr>
        <p:grpSpPr>
          <a:xfrm>
            <a:off x="-1" y="0"/>
            <a:ext cx="9144000" cy="6858000"/>
            <a:chOff x="0" y="-1"/>
            <a:chExt cx="9144000" cy="7568120"/>
          </a:xfrm>
        </p:grpSpPr>
        <p:pic>
          <p:nvPicPr>
            <p:cNvPr id="8" name="Picture 7">
              <a:extLst>
                <a:ext uri="{FF2B5EF4-FFF2-40B4-BE49-F238E27FC236}">
                  <a16:creationId xmlns:a16="http://schemas.microsoft.com/office/drawing/2014/main" id="{E8F28595-9F53-0D93-700D-33F6A5BBB985}"/>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9" name="Rectangle 8">
              <a:extLst>
                <a:ext uri="{FF2B5EF4-FFF2-40B4-BE49-F238E27FC236}">
                  <a16:creationId xmlns:a16="http://schemas.microsoft.com/office/drawing/2014/main" id="{3820B8E0-C3CC-1F99-0F67-E2C062B01C05}"/>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sp>
        <p:nvSpPr>
          <p:cNvPr id="3" name="Content Placeholder 2">
            <a:extLst>
              <a:ext uri="{FF2B5EF4-FFF2-40B4-BE49-F238E27FC236}">
                <a16:creationId xmlns:a16="http://schemas.microsoft.com/office/drawing/2014/main" id="{70DD41C8-F568-54C8-D7E5-6C4F23E91BFA}"/>
              </a:ext>
            </a:extLst>
          </p:cNvPr>
          <p:cNvSpPr>
            <a:spLocks noGrp="1"/>
          </p:cNvSpPr>
          <p:nvPr>
            <p:ph idx="1"/>
          </p:nvPr>
        </p:nvSpPr>
        <p:spPr>
          <a:xfrm>
            <a:off x="628649" y="870312"/>
            <a:ext cx="7886700" cy="5117374"/>
          </a:xfrm>
          <a:solidFill>
            <a:schemeClr val="bg1">
              <a:alpha val="35624"/>
            </a:schemeClr>
          </a:solidFill>
        </p:spPr>
        <p:txBody>
          <a:bodyPr>
            <a:normAutofit/>
          </a:bodyPr>
          <a:lstStyle/>
          <a:p>
            <a:pPr marL="0" indent="0" algn="ctr">
              <a:buNone/>
            </a:pPr>
            <a:r>
              <a:rPr lang="en-CA" sz="3200" b="1" dirty="0">
                <a:solidFill>
                  <a:srgbClr val="404140"/>
                </a:solidFill>
                <a:effectLst/>
                <a:latin typeface="Gotham Bold" pitchFamily="50" charset="0"/>
                <a:ea typeface="Roboto" panose="02000000000000000000" pitchFamily="2" charset="0"/>
                <a:cs typeface="Roboto" panose="02000000000000000000" pitchFamily="2" charset="0"/>
              </a:rPr>
              <a:t>"You don't need to produce a precise list of instructions and communicate them… </a:t>
            </a:r>
          </a:p>
          <a:p>
            <a:pPr marL="0" indent="0" algn="ctr">
              <a:buNone/>
            </a:pPr>
            <a:endParaRPr lang="en-CA" sz="3200" b="1" dirty="0">
              <a:solidFill>
                <a:srgbClr val="404140"/>
              </a:solidFill>
              <a:effectLst/>
              <a:latin typeface="Gotham Bold" pitchFamily="50" charset="0"/>
              <a:ea typeface="Roboto" panose="02000000000000000000" pitchFamily="2" charset="0"/>
              <a:cs typeface="Roboto" panose="02000000000000000000" pitchFamily="2" charset="0"/>
            </a:endParaRPr>
          </a:p>
          <a:p>
            <a:pPr marL="0" indent="0" algn="ctr">
              <a:buNone/>
            </a:pPr>
            <a:r>
              <a:rPr lang="en-CA" sz="3200" b="1" dirty="0">
                <a:solidFill>
                  <a:srgbClr val="404140"/>
                </a:solidFill>
                <a:effectLst/>
                <a:latin typeface="Gotham Bold" pitchFamily="50" charset="0"/>
                <a:ea typeface="Roboto" panose="02000000000000000000" pitchFamily="2" charset="0"/>
                <a:cs typeface="Roboto" panose="02000000000000000000" pitchFamily="2" charset="0"/>
              </a:rPr>
              <a:t>You give the machine data, a goal and feedback when it's on the right track – and leave it to work out the best way of achieving the end." </a:t>
            </a:r>
          </a:p>
          <a:p>
            <a:pPr marL="0" indent="0" algn="ctr">
              <a:buNone/>
            </a:pPr>
            <a:endParaRPr lang="en-CA" b="1" dirty="0">
              <a:effectLst/>
              <a:latin typeface="Gotham Bold" pitchFamily="50" charset="0"/>
              <a:ea typeface="Roboto" panose="02000000000000000000" pitchFamily="2" charset="0"/>
              <a:cs typeface="Roboto" panose="02000000000000000000" pitchFamily="2" charset="0"/>
            </a:endParaRPr>
          </a:p>
          <a:p>
            <a:pPr marL="0" indent="0" algn="ctr">
              <a:buNone/>
            </a:pPr>
            <a:r>
              <a:rPr lang="en-CA" sz="2000" dirty="0">
                <a:latin typeface="Gotham Book" pitchFamily="2" charset="0"/>
                <a:ea typeface="Roboto" panose="02000000000000000000" pitchFamily="2" charset="0"/>
                <a:cs typeface="Gotham Book" pitchFamily="2" charset="0"/>
              </a:rPr>
              <a:t>Hannah Fry, Hello World: Being Human in the Age of Algorithms</a:t>
            </a:r>
            <a:endParaRPr lang="en-CA" sz="2000" dirty="0">
              <a:effectLst/>
              <a:latin typeface="Gotham Book" pitchFamily="2" charset="0"/>
              <a:ea typeface="Roboto" panose="02000000000000000000" pitchFamily="2" charset="0"/>
              <a:cs typeface="Gotham Book" pitchFamily="2" charset="0"/>
            </a:endParaRPr>
          </a:p>
          <a:p>
            <a:endParaRPr lang="en-CA" b="1" dirty="0">
              <a:latin typeface="Gotham Bold" pitchFamily="50"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989077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D1FE7-3E90-5113-766B-D5C86E469EFA}"/>
              </a:ext>
            </a:extLst>
          </p:cNvPr>
          <p:cNvSpPr>
            <a:spLocks noGrp="1"/>
          </p:cNvSpPr>
          <p:nvPr>
            <p:ph type="title" idx="4294967295"/>
          </p:nvPr>
        </p:nvSpPr>
        <p:spPr>
          <a:xfrm>
            <a:off x="628650" y="445336"/>
            <a:ext cx="7886700" cy="1325563"/>
          </a:xfrm>
          <a:prstGeom prst="rect">
            <a:avLst/>
          </a:prstGeom>
        </p:spPr>
        <p:txBody>
          <a:bodyPr/>
          <a:lstStyle/>
          <a:p>
            <a:r>
              <a:rPr lang="en-CA" dirty="0">
                <a:solidFill>
                  <a:srgbClr val="404140"/>
                </a:solidFill>
                <a:latin typeface="Gotham Bold" pitchFamily="50" charset="0"/>
              </a:rPr>
              <a:t>Do you think… </a:t>
            </a:r>
          </a:p>
        </p:txBody>
      </p:sp>
      <p:grpSp>
        <p:nvGrpSpPr>
          <p:cNvPr id="6" name="Group 5">
            <a:extLst>
              <a:ext uri="{FF2B5EF4-FFF2-40B4-BE49-F238E27FC236}">
                <a16:creationId xmlns:a16="http://schemas.microsoft.com/office/drawing/2014/main" id="{3B8F59F1-7E57-85D3-317C-B8ED6E2C43C7}"/>
              </a:ext>
            </a:extLst>
          </p:cNvPr>
          <p:cNvGrpSpPr/>
          <p:nvPr/>
        </p:nvGrpSpPr>
        <p:grpSpPr>
          <a:xfrm>
            <a:off x="314325" y="1410816"/>
            <a:ext cx="8515350" cy="3707685"/>
            <a:chOff x="-1" y="1839937"/>
            <a:chExt cx="9115427" cy="3487270"/>
          </a:xfrm>
          <a:solidFill>
            <a:schemeClr val="bg1">
              <a:alpha val="80000"/>
            </a:schemeClr>
          </a:solidFill>
        </p:grpSpPr>
        <p:sp>
          <p:nvSpPr>
            <p:cNvPr id="7" name="Freeform 6">
              <a:extLst>
                <a:ext uri="{FF2B5EF4-FFF2-40B4-BE49-F238E27FC236}">
                  <a16:creationId xmlns:a16="http://schemas.microsoft.com/office/drawing/2014/main" id="{7563F769-9CA4-1D79-309B-6556F2C72F47}"/>
                </a:ext>
              </a:extLst>
            </p:cNvPr>
            <p:cNvSpPr/>
            <p:nvPr/>
          </p:nvSpPr>
          <p:spPr>
            <a:xfrm>
              <a:off x="-1" y="1839937"/>
              <a:ext cx="2061347"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have feelings?</a:t>
              </a:r>
              <a:endParaRPr lang="en-CA" sz="2000" kern="1200" dirty="0">
                <a:solidFill>
                  <a:srgbClr val="404140"/>
                </a:solidFill>
                <a:latin typeface="Gotham Medium" pitchFamily="2" charset="0"/>
                <a:cs typeface="Gotham Medium" pitchFamily="2" charset="0"/>
              </a:endParaRPr>
            </a:p>
          </p:txBody>
        </p:sp>
        <p:sp>
          <p:nvSpPr>
            <p:cNvPr id="8" name="Freeform 7">
              <a:extLst>
                <a:ext uri="{FF2B5EF4-FFF2-40B4-BE49-F238E27FC236}">
                  <a16:creationId xmlns:a16="http://schemas.microsoft.com/office/drawing/2014/main" id="{2F8C592A-0EFA-E074-A380-08B47838D6F5}"/>
                </a:ext>
              </a:extLst>
            </p:cNvPr>
            <p:cNvSpPr/>
            <p:nvPr/>
          </p:nvSpPr>
          <p:spPr>
            <a:xfrm>
              <a:off x="2351359" y="1839937"/>
              <a:ext cx="2061347"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can feel hurt or left out?</a:t>
              </a:r>
              <a:endParaRPr lang="en-CA" sz="2000" kern="1200" dirty="0">
                <a:solidFill>
                  <a:srgbClr val="404140"/>
                </a:solidFill>
                <a:latin typeface="Gotham Medium" pitchFamily="2" charset="0"/>
                <a:cs typeface="Gotham Medium" pitchFamily="2" charset="0"/>
              </a:endParaRPr>
            </a:p>
          </p:txBody>
        </p:sp>
        <p:sp>
          <p:nvSpPr>
            <p:cNvPr id="9" name="Freeform 8">
              <a:extLst>
                <a:ext uri="{FF2B5EF4-FFF2-40B4-BE49-F238E27FC236}">
                  <a16:creationId xmlns:a16="http://schemas.microsoft.com/office/drawing/2014/main" id="{92A4F205-86BF-5225-C1AD-19C72E6CD8A0}"/>
                </a:ext>
              </a:extLst>
            </p:cNvPr>
            <p:cNvSpPr/>
            <p:nvPr/>
          </p:nvSpPr>
          <p:spPr>
            <a:xfrm>
              <a:off x="4702719" y="1839937"/>
              <a:ext cx="2061347"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a:solidFill>
                    <a:srgbClr val="404140"/>
                  </a:solidFill>
                  <a:latin typeface="Gotham Medium" pitchFamily="2" charset="0"/>
                  <a:cs typeface="Gotham Medium" pitchFamily="2" charset="0"/>
                </a:rPr>
                <a:t>AI can choose to do or not do things?</a:t>
              </a:r>
              <a:endParaRPr lang="en-CA" sz="2000" kern="1200">
                <a:solidFill>
                  <a:srgbClr val="404140"/>
                </a:solidFill>
                <a:latin typeface="Gotham Medium" pitchFamily="2" charset="0"/>
                <a:cs typeface="Gotham Medium" pitchFamily="2" charset="0"/>
              </a:endParaRPr>
            </a:p>
          </p:txBody>
        </p:sp>
        <p:sp>
          <p:nvSpPr>
            <p:cNvPr id="10" name="Freeform 9">
              <a:extLst>
                <a:ext uri="{FF2B5EF4-FFF2-40B4-BE49-F238E27FC236}">
                  <a16:creationId xmlns:a16="http://schemas.microsoft.com/office/drawing/2014/main" id="{320AD6D6-E453-846B-3A0A-AC8B5B4B82BA}"/>
                </a:ext>
              </a:extLst>
            </p:cNvPr>
            <p:cNvSpPr/>
            <p:nvPr/>
          </p:nvSpPr>
          <p:spPr>
            <a:xfrm>
              <a:off x="7054079" y="1839937"/>
              <a:ext cx="2061347"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are smart?</a:t>
              </a:r>
              <a:endParaRPr lang="en-CA" sz="2000" kern="1200" dirty="0">
                <a:solidFill>
                  <a:srgbClr val="404140"/>
                </a:solidFill>
                <a:latin typeface="Gotham Medium" pitchFamily="2" charset="0"/>
                <a:cs typeface="Gotham Medium" pitchFamily="2" charset="0"/>
              </a:endParaRPr>
            </a:p>
          </p:txBody>
        </p:sp>
        <p:sp>
          <p:nvSpPr>
            <p:cNvPr id="11" name="Freeform 10">
              <a:extLst>
                <a:ext uri="{FF2B5EF4-FFF2-40B4-BE49-F238E27FC236}">
                  <a16:creationId xmlns:a16="http://schemas.microsoft.com/office/drawing/2014/main" id="{473DFA96-C5D1-36E2-A348-BC5791E1FAC9}"/>
                </a:ext>
              </a:extLst>
            </p:cNvPr>
            <p:cNvSpPr/>
            <p:nvPr/>
          </p:nvSpPr>
          <p:spPr>
            <a:xfrm>
              <a:off x="336474" y="3738144"/>
              <a:ext cx="2374690"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always give you correct information?</a:t>
              </a:r>
              <a:endParaRPr lang="en-CA" sz="2000" kern="1200" dirty="0">
                <a:solidFill>
                  <a:srgbClr val="404140"/>
                </a:solidFill>
                <a:latin typeface="Gotham Medium" pitchFamily="2" charset="0"/>
                <a:cs typeface="Gotham Medium" pitchFamily="2" charset="0"/>
              </a:endParaRPr>
            </a:p>
          </p:txBody>
        </p:sp>
        <p:sp>
          <p:nvSpPr>
            <p:cNvPr id="12" name="Freeform 11">
              <a:extLst>
                <a:ext uri="{FF2B5EF4-FFF2-40B4-BE49-F238E27FC236}">
                  <a16:creationId xmlns:a16="http://schemas.microsoft.com/office/drawing/2014/main" id="{1B91B3BE-0E5D-F441-AEA7-481EA280F117}"/>
                </a:ext>
              </a:extLst>
            </p:cNvPr>
            <p:cNvSpPr/>
            <p:nvPr/>
          </p:nvSpPr>
          <p:spPr>
            <a:xfrm>
              <a:off x="3212610" y="3738144"/>
              <a:ext cx="2374691"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know if they are giving you correct information</a:t>
              </a:r>
              <a:br>
                <a:rPr lang="en-US" sz="2000" kern="1200" dirty="0">
                  <a:solidFill>
                    <a:srgbClr val="404140"/>
                  </a:solidFill>
                  <a:latin typeface="Gotham Medium" pitchFamily="2" charset="0"/>
                  <a:cs typeface="Gotham Medium" pitchFamily="2" charset="0"/>
                </a:rPr>
              </a:br>
              <a:r>
                <a:rPr lang="en-US" sz="2000" kern="1200" dirty="0">
                  <a:solidFill>
                    <a:srgbClr val="404140"/>
                  </a:solidFill>
                  <a:latin typeface="Gotham Medium" pitchFamily="2" charset="0"/>
                  <a:cs typeface="Gotham Medium" pitchFamily="2" charset="0"/>
                </a:rPr>
                <a:t>or not?</a:t>
              </a:r>
              <a:endParaRPr lang="en-CA" sz="2000" kern="1200" dirty="0">
                <a:solidFill>
                  <a:srgbClr val="404140"/>
                </a:solidFill>
                <a:latin typeface="Gotham Medium" pitchFamily="2" charset="0"/>
                <a:cs typeface="Gotham Medium" pitchFamily="2" charset="0"/>
              </a:endParaRPr>
            </a:p>
          </p:txBody>
        </p:sp>
        <p:sp>
          <p:nvSpPr>
            <p:cNvPr id="13" name="Freeform 12">
              <a:extLst>
                <a:ext uri="{FF2B5EF4-FFF2-40B4-BE49-F238E27FC236}">
                  <a16:creationId xmlns:a16="http://schemas.microsoft.com/office/drawing/2014/main" id="{902A0D1D-E7AB-5B47-54E8-63FFA3B2DA06}"/>
                </a:ext>
              </a:extLst>
            </p:cNvPr>
            <p:cNvSpPr/>
            <p:nvPr/>
          </p:nvSpPr>
          <p:spPr>
            <a:xfrm>
              <a:off x="6088748" y="3738144"/>
              <a:ext cx="2374690" cy="1589063"/>
            </a:xfrm>
            <a:custGeom>
              <a:avLst/>
              <a:gdLst>
                <a:gd name="connsiteX0" fmla="*/ 0 w 1032777"/>
                <a:gd name="connsiteY0" fmla="*/ 93855 h 938553"/>
                <a:gd name="connsiteX1" fmla="*/ 93855 w 1032777"/>
                <a:gd name="connsiteY1" fmla="*/ 0 h 938553"/>
                <a:gd name="connsiteX2" fmla="*/ 938922 w 1032777"/>
                <a:gd name="connsiteY2" fmla="*/ 0 h 938553"/>
                <a:gd name="connsiteX3" fmla="*/ 1032777 w 1032777"/>
                <a:gd name="connsiteY3" fmla="*/ 93855 h 938553"/>
                <a:gd name="connsiteX4" fmla="*/ 1032777 w 1032777"/>
                <a:gd name="connsiteY4" fmla="*/ 844698 h 938553"/>
                <a:gd name="connsiteX5" fmla="*/ 938922 w 1032777"/>
                <a:gd name="connsiteY5" fmla="*/ 938553 h 938553"/>
                <a:gd name="connsiteX6" fmla="*/ 93855 w 1032777"/>
                <a:gd name="connsiteY6" fmla="*/ 938553 h 938553"/>
                <a:gd name="connsiteX7" fmla="*/ 0 w 1032777"/>
                <a:gd name="connsiteY7" fmla="*/ 844698 h 938553"/>
                <a:gd name="connsiteX8" fmla="*/ 0 w 1032777"/>
                <a:gd name="connsiteY8" fmla="*/ 93855 h 93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777" h="938553">
                  <a:moveTo>
                    <a:pt x="0" y="93855"/>
                  </a:moveTo>
                  <a:cubicBezTo>
                    <a:pt x="0" y="42020"/>
                    <a:pt x="42020" y="0"/>
                    <a:pt x="93855" y="0"/>
                  </a:cubicBezTo>
                  <a:lnTo>
                    <a:pt x="938922" y="0"/>
                  </a:lnTo>
                  <a:cubicBezTo>
                    <a:pt x="990757" y="0"/>
                    <a:pt x="1032777" y="42020"/>
                    <a:pt x="1032777" y="93855"/>
                  </a:cubicBezTo>
                  <a:lnTo>
                    <a:pt x="1032777" y="844698"/>
                  </a:lnTo>
                  <a:cubicBezTo>
                    <a:pt x="1032777" y="896533"/>
                    <a:pt x="990757" y="938553"/>
                    <a:pt x="938922" y="938553"/>
                  </a:cubicBezTo>
                  <a:lnTo>
                    <a:pt x="93855" y="938553"/>
                  </a:lnTo>
                  <a:cubicBezTo>
                    <a:pt x="42020" y="938553"/>
                    <a:pt x="0" y="896533"/>
                    <a:pt x="0" y="844698"/>
                  </a:cubicBezTo>
                  <a:lnTo>
                    <a:pt x="0" y="93855"/>
                  </a:lnTo>
                  <a:close/>
                </a:path>
              </a:pathLst>
            </a:custGeom>
            <a:grpFill/>
            <a:ln w="22225" cap="rnd" cmpd="sng">
              <a:solidFill>
                <a:srgbClr val="42609E"/>
              </a:solidFill>
              <a:prstDash val="solid"/>
              <a:round/>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0349" tIns="42729" rIns="50349" bIns="42729" numCol="1" spcCol="1270" anchor="ctr" anchorCtr="0">
              <a:noAutofit/>
            </a:bodyPr>
            <a:lstStyle/>
            <a:p>
              <a:pPr marL="0" lvl="0" indent="0" algn="ctr" defTabSz="533400">
                <a:lnSpc>
                  <a:spcPct val="90000"/>
                </a:lnSpc>
                <a:spcBef>
                  <a:spcPct val="0"/>
                </a:spcBef>
                <a:spcAft>
                  <a:spcPct val="35000"/>
                </a:spcAft>
                <a:buNone/>
              </a:pPr>
              <a:r>
                <a:rPr lang="en-US" sz="2000" kern="1200" dirty="0">
                  <a:solidFill>
                    <a:srgbClr val="404140"/>
                  </a:solidFill>
                  <a:latin typeface="Gotham Medium" pitchFamily="2" charset="0"/>
                  <a:cs typeface="Gotham Medium" pitchFamily="2" charset="0"/>
                </a:rPr>
                <a:t>AIs can think about whether something is right or wrong?</a:t>
              </a:r>
              <a:endParaRPr lang="en-CA" sz="2000" kern="1200" dirty="0">
                <a:solidFill>
                  <a:srgbClr val="404140"/>
                </a:solidFill>
                <a:latin typeface="Gotham Medium" pitchFamily="2" charset="0"/>
                <a:cs typeface="Gotham Medium" pitchFamily="2" charset="0"/>
              </a:endParaRPr>
            </a:p>
          </p:txBody>
        </p:sp>
      </p:grpSp>
    </p:spTree>
    <p:extLst>
      <p:ext uri="{BB962C8B-B14F-4D97-AF65-F5344CB8AC3E}">
        <p14:creationId xmlns:p14="http://schemas.microsoft.com/office/powerpoint/2010/main" val="3814488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235200"/>
            <a:ext cx="7772400" cy="2387600"/>
          </a:xfrm>
          <a:prstGeom prst="rect">
            <a:avLst/>
          </a:prstGeom>
        </p:spPr>
        <p:txBody>
          <a:bodyPr>
            <a:normAutofit/>
          </a:bodyPr>
          <a:lstStyle/>
          <a:p>
            <a:pPr algn="ctr"/>
            <a:r>
              <a:rPr lang="en-CA" dirty="0">
                <a:solidFill>
                  <a:srgbClr val="404140"/>
                </a:solidFill>
                <a:latin typeface="Gotham Bold" pitchFamily="50" charset="0"/>
              </a:rPr>
              <a:t>What does the word </a:t>
            </a:r>
            <a:br>
              <a:rPr lang="en-CA" dirty="0">
                <a:solidFill>
                  <a:srgbClr val="404140"/>
                </a:solidFill>
                <a:latin typeface="Gotham Bold" pitchFamily="50" charset="0"/>
              </a:rPr>
            </a:br>
            <a:r>
              <a:rPr lang="en-CA" dirty="0">
                <a:solidFill>
                  <a:srgbClr val="404140"/>
                </a:solidFill>
                <a:latin typeface="Gotham Bold" pitchFamily="50" charset="0"/>
              </a:rPr>
              <a:t>“</a:t>
            </a:r>
            <a:r>
              <a:rPr lang="en-CA" dirty="0">
                <a:solidFill>
                  <a:srgbClr val="404140"/>
                </a:solidFill>
                <a:highlight>
                  <a:srgbClr val="EFA92C"/>
                </a:highlight>
                <a:latin typeface="Gotham Bold" pitchFamily="50" charset="0"/>
              </a:rPr>
              <a:t>algorithm</a:t>
            </a:r>
            <a:r>
              <a:rPr lang="en-CA" dirty="0">
                <a:solidFill>
                  <a:srgbClr val="404140"/>
                </a:solidFill>
                <a:latin typeface="Gotham Bold" pitchFamily="50" charset="0"/>
              </a:rPr>
              <a:t>” mean to you?</a:t>
            </a:r>
          </a:p>
        </p:txBody>
      </p:sp>
    </p:spTree>
    <p:extLst>
      <p:ext uri="{BB962C8B-B14F-4D97-AF65-F5344CB8AC3E}">
        <p14:creationId xmlns:p14="http://schemas.microsoft.com/office/powerpoint/2010/main" val="744552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883622-3BFC-5D9D-834F-0A303921294F}"/>
              </a:ext>
            </a:extLst>
          </p:cNvPr>
          <p:cNvSpPr txBox="1"/>
          <p:nvPr/>
        </p:nvSpPr>
        <p:spPr>
          <a:xfrm>
            <a:off x="1357915" y="1796758"/>
            <a:ext cx="6428169" cy="3264483"/>
          </a:xfrm>
          <a:prstGeom prst="rect">
            <a:avLst/>
          </a:prstGeom>
          <a:solidFill>
            <a:schemeClr val="bg1">
              <a:alpha val="35624"/>
            </a:schemeClr>
          </a:solidFill>
        </p:spPr>
        <p:txBody>
          <a:bodyPr vert="horz" lIns="91440" tIns="45720" rIns="91440" bIns="45720" rtlCol="0">
            <a:normAutofit/>
          </a:bodyPr>
          <a:lstStyle>
            <a:lvl1pPr indent="0" algn="ctr" defTabSz="914400">
              <a:lnSpc>
                <a:spcPct val="90000"/>
              </a:lnSpc>
              <a:spcBef>
                <a:spcPts val="1000"/>
              </a:spcBef>
              <a:buFont typeface="Arial" panose="020B0604020202020204" pitchFamily="34" charset="0"/>
              <a:buNone/>
              <a:defRPr sz="3200" b="1">
                <a:solidFill>
                  <a:srgbClr val="404140"/>
                </a:solidFill>
                <a:effectLst/>
                <a:latin typeface="Gotham Bold" pitchFamily="50" charset="0"/>
                <a:ea typeface="Roboto" panose="02000000000000000000" pitchFamily="2" charset="0"/>
                <a:cs typeface="Roboto" panose="02000000000000000000" pitchFamily="2" charset="0"/>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CA" dirty="0"/>
              <a:t>“Technology is neither good nor bad.</a:t>
            </a:r>
          </a:p>
          <a:p>
            <a:endParaRPr lang="en-CA" dirty="0"/>
          </a:p>
          <a:p>
            <a:r>
              <a:rPr lang="en-CA" dirty="0"/>
              <a:t>Nor is it neutral.”</a:t>
            </a:r>
          </a:p>
          <a:p>
            <a:endParaRPr lang="en-CA" b="0" dirty="0">
              <a:latin typeface="Gotham Book" pitchFamily="2" charset="0"/>
              <a:cs typeface="Gotham Book" pitchFamily="2" charset="0"/>
            </a:endParaRPr>
          </a:p>
          <a:p>
            <a:r>
              <a:rPr lang="en-CA" sz="2000" b="0" dirty="0">
                <a:latin typeface="Gotham Book" pitchFamily="2" charset="0"/>
                <a:cs typeface="Gotham Book" pitchFamily="2" charset="0"/>
              </a:rPr>
              <a:t>Melvin </a:t>
            </a:r>
            <a:r>
              <a:rPr lang="en-CA" sz="2000" b="0" dirty="0" err="1">
                <a:latin typeface="Gotham Book" pitchFamily="2" charset="0"/>
                <a:cs typeface="Gotham Book" pitchFamily="2" charset="0"/>
              </a:rPr>
              <a:t>Kranzberg</a:t>
            </a:r>
            <a:endParaRPr lang="en-CA" sz="2000" b="0" dirty="0">
              <a:latin typeface="Gotham Book" pitchFamily="2" charset="0"/>
              <a:cs typeface="Gotham Book" pitchFamily="2" charset="0"/>
            </a:endParaRPr>
          </a:p>
        </p:txBody>
      </p:sp>
    </p:spTree>
    <p:extLst>
      <p:ext uri="{BB962C8B-B14F-4D97-AF65-F5344CB8AC3E}">
        <p14:creationId xmlns:p14="http://schemas.microsoft.com/office/powerpoint/2010/main" val="886842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par>
                          <p:cTn id="8" fill="hold">
                            <p:stCondLst>
                              <p:cond delay="5500"/>
                            </p:stCondLst>
                            <p:childTnLst>
                              <p:par>
                                <p:cTn id="9" presetID="10" presetClass="entr" presetSubtype="0" fill="hold" nodeType="afterEffect">
                                  <p:stCondLst>
                                    <p:cond delay="1000"/>
                                  </p:stCondLst>
                                  <p:childTnLst>
                                    <p:set>
                                      <p:cBhvr>
                                        <p:cTn id="10" dur="1" fill="hold">
                                          <p:stCondLst>
                                            <p:cond delay="0"/>
                                          </p:stCondLst>
                                        </p:cTn>
                                        <p:tgtEl>
                                          <p:spTgt spid="4">
                                            <p:txEl>
                                              <p:pRg st="4" end="4"/>
                                            </p:txEl>
                                          </p:spTgt>
                                        </p:tgtEl>
                                        <p:attrNameLst>
                                          <p:attrName>style.visibility</p:attrName>
                                        </p:attrNameLst>
                                      </p:cBhvr>
                                      <p:to>
                                        <p:strVal val="visible"/>
                                      </p:to>
                                    </p:set>
                                    <p:animEffect transition="in" filter="fade">
                                      <p:cBhvr>
                                        <p:cTn id="1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743135"/>
            <a:ext cx="7772400" cy="1371730"/>
          </a:xfrm>
          <a:prstGeom prst="rect">
            <a:avLst/>
          </a:prstGeom>
        </p:spPr>
        <p:txBody>
          <a:bodyPr>
            <a:normAutofit/>
          </a:bodyPr>
          <a:lstStyle/>
          <a:p>
            <a:pPr algn="ctr"/>
            <a:r>
              <a:rPr lang="en-CA" b="1" dirty="0">
                <a:solidFill>
                  <a:srgbClr val="404140"/>
                </a:solidFill>
                <a:latin typeface="Gotham Bold" pitchFamily="50" charset="0"/>
              </a:rPr>
              <a:t>Are algorithms always </a:t>
            </a:r>
            <a:r>
              <a:rPr lang="en-CA" b="1" dirty="0">
                <a:solidFill>
                  <a:srgbClr val="404140"/>
                </a:solidFill>
                <a:highlight>
                  <a:srgbClr val="EFA92C"/>
                </a:highlight>
                <a:latin typeface="Gotham Bold" pitchFamily="50" charset="0"/>
              </a:rPr>
              <a:t>fair</a:t>
            </a:r>
            <a:r>
              <a:rPr lang="en-CA" b="1" dirty="0">
                <a:solidFill>
                  <a:srgbClr val="404140"/>
                </a:solidFill>
                <a:latin typeface="Gotham Bold" pitchFamily="50" charset="0"/>
              </a:rPr>
              <a:t>?</a:t>
            </a:r>
          </a:p>
        </p:txBody>
      </p:sp>
    </p:spTree>
    <p:extLst>
      <p:ext uri="{BB962C8B-B14F-4D97-AF65-F5344CB8AC3E}">
        <p14:creationId xmlns:p14="http://schemas.microsoft.com/office/powerpoint/2010/main" val="2108775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678447"/>
            <a:ext cx="7772400" cy="2387600"/>
          </a:xfrm>
          <a:prstGeom prst="rect">
            <a:avLst/>
          </a:prstGeom>
        </p:spPr>
        <p:txBody>
          <a:bodyPr>
            <a:normAutofit/>
          </a:bodyPr>
          <a:lstStyle/>
          <a:p>
            <a:pPr algn="ctr"/>
            <a:r>
              <a:rPr lang="en-CA" sz="8000" b="1" dirty="0">
                <a:solidFill>
                  <a:srgbClr val="404140"/>
                </a:solidFill>
                <a:latin typeface="Gotham Bold" pitchFamily="2" charset="0"/>
                <a:cs typeface="Gotham Bold" pitchFamily="2" charset="0"/>
              </a:rPr>
              <a:t>KP = YL</a:t>
            </a:r>
          </a:p>
        </p:txBody>
      </p:sp>
    </p:spTree>
    <p:extLst>
      <p:ext uri="{BB962C8B-B14F-4D97-AF65-F5344CB8AC3E}">
        <p14:creationId xmlns:p14="http://schemas.microsoft.com/office/powerpoint/2010/main" val="3146171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31A41E-1982-8551-F0AE-BE164AD102B3}"/>
              </a:ext>
            </a:extLst>
          </p:cNvPr>
          <p:cNvSpPr txBox="1"/>
          <p:nvPr/>
        </p:nvSpPr>
        <p:spPr>
          <a:xfrm>
            <a:off x="1663149" y="2309115"/>
            <a:ext cx="2302233"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KIDNEY PRIORITY</a:t>
            </a:r>
          </a:p>
        </p:txBody>
      </p:sp>
      <p:sp>
        <p:nvSpPr>
          <p:cNvPr id="5" name="Title 1">
            <a:extLst>
              <a:ext uri="{FF2B5EF4-FFF2-40B4-BE49-F238E27FC236}">
                <a16:creationId xmlns:a16="http://schemas.microsoft.com/office/drawing/2014/main" id="{799F572D-D1DA-242E-5538-A522085075FF}"/>
              </a:ext>
            </a:extLst>
          </p:cNvPr>
          <p:cNvSpPr txBox="1">
            <a:spLocks/>
          </p:cNvSpPr>
          <p:nvPr/>
        </p:nvSpPr>
        <p:spPr>
          <a:xfrm>
            <a:off x="685800" y="2678447"/>
            <a:ext cx="7772400" cy="23876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8000" b="1" dirty="0">
                <a:solidFill>
                  <a:srgbClr val="404140"/>
                </a:solidFill>
                <a:latin typeface="Gotham Bold" pitchFamily="2" charset="0"/>
                <a:cs typeface="Gotham Bold" pitchFamily="2" charset="0"/>
              </a:rPr>
              <a:t>KP = YL</a:t>
            </a:r>
          </a:p>
        </p:txBody>
      </p:sp>
      <p:sp>
        <p:nvSpPr>
          <p:cNvPr id="4" name="TextBox 3">
            <a:extLst>
              <a:ext uri="{FF2B5EF4-FFF2-40B4-BE49-F238E27FC236}">
                <a16:creationId xmlns:a16="http://schemas.microsoft.com/office/drawing/2014/main" id="{022BCAF5-9335-FDF5-1484-9EEFF54D3FEA}"/>
              </a:ext>
            </a:extLst>
          </p:cNvPr>
          <p:cNvSpPr txBox="1"/>
          <p:nvPr/>
        </p:nvSpPr>
        <p:spPr>
          <a:xfrm>
            <a:off x="5360813" y="3687581"/>
            <a:ext cx="1999265"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YEARS OF LIFE</a:t>
            </a:r>
          </a:p>
        </p:txBody>
      </p:sp>
    </p:spTree>
    <p:extLst>
      <p:ext uri="{BB962C8B-B14F-4D97-AF65-F5344CB8AC3E}">
        <p14:creationId xmlns:p14="http://schemas.microsoft.com/office/powerpoint/2010/main" val="3688967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771E32A-3568-89D8-2D1B-C7C2496EA456}"/>
              </a:ext>
            </a:extLst>
          </p:cNvPr>
          <p:cNvSpPr txBox="1">
            <a:spLocks/>
          </p:cNvSpPr>
          <p:nvPr/>
        </p:nvSpPr>
        <p:spPr>
          <a:xfrm>
            <a:off x="333375" y="3243462"/>
            <a:ext cx="847725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rgbClr val="404140"/>
                </a:solidFill>
                <a:latin typeface="Gotham Medium" pitchFamily="2" charset="0"/>
                <a:ea typeface="Roboto" panose="02000000000000000000" pitchFamily="2" charset="0"/>
                <a:cs typeface="Gotham Medium" pitchFamily="2" charset="0"/>
              </a:rPr>
              <a:t>Does this seem </a:t>
            </a:r>
            <a:r>
              <a:rPr lang="en-US" sz="3600" b="1" dirty="0">
                <a:solidFill>
                  <a:srgbClr val="404140"/>
                </a:solidFill>
                <a:latin typeface="Gotham Medium" pitchFamily="2" charset="0"/>
                <a:ea typeface="Roboto" panose="02000000000000000000" pitchFamily="2" charset="0"/>
                <a:cs typeface="Gotham Medium" pitchFamily="2" charset="0"/>
              </a:rPr>
              <a:t>reasonable</a:t>
            </a:r>
            <a:r>
              <a:rPr lang="en-US" sz="3600" dirty="0">
                <a:solidFill>
                  <a:srgbClr val="404140"/>
                </a:solidFill>
                <a:latin typeface="Gotham Medium" pitchFamily="2" charset="0"/>
                <a:ea typeface="Roboto" panose="02000000000000000000" pitchFamily="2" charset="0"/>
                <a:cs typeface="Gotham Medium" pitchFamily="2" charset="0"/>
              </a:rPr>
              <a:t> to you?</a:t>
            </a:r>
          </a:p>
          <a:p>
            <a:br>
              <a:rPr lang="en-US" sz="3600" dirty="0">
                <a:solidFill>
                  <a:srgbClr val="404140"/>
                </a:solidFill>
                <a:latin typeface="Gotham Medium" pitchFamily="2" charset="0"/>
                <a:ea typeface="Roboto" panose="02000000000000000000" pitchFamily="2" charset="0"/>
                <a:cs typeface="Gotham Medium" pitchFamily="2" charset="0"/>
              </a:rPr>
            </a:br>
            <a:r>
              <a:rPr lang="en-US" sz="3600" dirty="0">
                <a:solidFill>
                  <a:srgbClr val="404140"/>
                </a:solidFill>
                <a:latin typeface="Gotham Medium" pitchFamily="2" charset="0"/>
                <a:ea typeface="Roboto" panose="02000000000000000000" pitchFamily="2" charset="0"/>
                <a:cs typeface="Gotham Medium" pitchFamily="2" charset="0"/>
              </a:rPr>
              <a:t>Does it seem </a:t>
            </a:r>
            <a:r>
              <a:rPr lang="en-US" sz="3600" b="1" dirty="0">
                <a:solidFill>
                  <a:srgbClr val="404140"/>
                </a:solidFill>
                <a:latin typeface="Gotham Medium" pitchFamily="2" charset="0"/>
                <a:ea typeface="Roboto" panose="02000000000000000000" pitchFamily="2" charset="0"/>
                <a:cs typeface="Gotham Medium" pitchFamily="2" charset="0"/>
              </a:rPr>
              <a:t>fair</a:t>
            </a:r>
            <a:r>
              <a:rPr lang="en-US" sz="3600" dirty="0">
                <a:solidFill>
                  <a:srgbClr val="404140"/>
                </a:solidFill>
                <a:latin typeface="Gotham Medium" pitchFamily="2" charset="0"/>
                <a:ea typeface="Roboto" panose="02000000000000000000" pitchFamily="2" charset="0"/>
                <a:cs typeface="Gotham Medium" pitchFamily="2" charset="0"/>
              </a:rPr>
              <a:t>?</a:t>
            </a:r>
          </a:p>
          <a:p>
            <a:br>
              <a:rPr lang="en-US" sz="3600" dirty="0">
                <a:solidFill>
                  <a:srgbClr val="404140"/>
                </a:solidFill>
                <a:latin typeface="Gotham Medium" pitchFamily="2" charset="0"/>
                <a:ea typeface="Roboto" panose="02000000000000000000" pitchFamily="2" charset="0"/>
                <a:cs typeface="Gotham Medium" pitchFamily="2" charset="0"/>
              </a:rPr>
            </a:br>
            <a:r>
              <a:rPr lang="en-US" sz="3600" dirty="0">
                <a:solidFill>
                  <a:srgbClr val="404140"/>
                </a:solidFill>
                <a:latin typeface="Gotham Medium" pitchFamily="2" charset="0"/>
                <a:ea typeface="Roboto" panose="02000000000000000000" pitchFamily="2" charset="0"/>
                <a:cs typeface="Gotham Medium" pitchFamily="2" charset="0"/>
              </a:rPr>
              <a:t>Why or why not?</a:t>
            </a:r>
          </a:p>
          <a:p>
            <a:endParaRPr lang="en-CA" sz="3600" dirty="0">
              <a:latin typeface="Gotham Bold" pitchFamily="50" charset="0"/>
              <a:ea typeface="Roboto" panose="02000000000000000000" pitchFamily="2" charset="0"/>
              <a:cs typeface="Roboto" panose="02000000000000000000" pitchFamily="2" charset="0"/>
            </a:endParaRPr>
          </a:p>
        </p:txBody>
      </p:sp>
      <p:sp>
        <p:nvSpPr>
          <p:cNvPr id="2" name="TextBox 1">
            <a:extLst>
              <a:ext uri="{FF2B5EF4-FFF2-40B4-BE49-F238E27FC236}">
                <a16:creationId xmlns:a16="http://schemas.microsoft.com/office/drawing/2014/main" id="{07747793-518A-14BC-8E80-B6ECE8C33780}"/>
              </a:ext>
            </a:extLst>
          </p:cNvPr>
          <p:cNvSpPr txBox="1"/>
          <p:nvPr/>
        </p:nvSpPr>
        <p:spPr>
          <a:xfrm>
            <a:off x="1663149" y="869525"/>
            <a:ext cx="2302233"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KIDNEY PRIORITY</a:t>
            </a:r>
          </a:p>
        </p:txBody>
      </p:sp>
      <p:sp>
        <p:nvSpPr>
          <p:cNvPr id="3" name="Title 1">
            <a:extLst>
              <a:ext uri="{FF2B5EF4-FFF2-40B4-BE49-F238E27FC236}">
                <a16:creationId xmlns:a16="http://schemas.microsoft.com/office/drawing/2014/main" id="{E7E1433E-5CD6-EF2F-8189-2C389CDF249B}"/>
              </a:ext>
            </a:extLst>
          </p:cNvPr>
          <p:cNvSpPr txBox="1">
            <a:spLocks/>
          </p:cNvSpPr>
          <p:nvPr/>
        </p:nvSpPr>
        <p:spPr>
          <a:xfrm>
            <a:off x="685800" y="1238857"/>
            <a:ext cx="7772400" cy="23876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8000" b="1" dirty="0">
                <a:solidFill>
                  <a:srgbClr val="404140"/>
                </a:solidFill>
                <a:latin typeface="Gotham Bold" pitchFamily="2" charset="0"/>
                <a:cs typeface="Gotham Bold" pitchFamily="2" charset="0"/>
              </a:rPr>
              <a:t>KP = YL</a:t>
            </a:r>
          </a:p>
        </p:txBody>
      </p:sp>
      <p:sp>
        <p:nvSpPr>
          <p:cNvPr id="8" name="TextBox 7">
            <a:extLst>
              <a:ext uri="{FF2B5EF4-FFF2-40B4-BE49-F238E27FC236}">
                <a16:creationId xmlns:a16="http://schemas.microsoft.com/office/drawing/2014/main" id="{6EE37715-5F7C-36A3-3A5D-1B243FD73990}"/>
              </a:ext>
            </a:extLst>
          </p:cNvPr>
          <p:cNvSpPr txBox="1"/>
          <p:nvPr/>
        </p:nvSpPr>
        <p:spPr>
          <a:xfrm>
            <a:off x="5360813" y="2247991"/>
            <a:ext cx="1999265"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YEARS OF LIFE</a:t>
            </a:r>
          </a:p>
        </p:txBody>
      </p:sp>
    </p:spTree>
    <p:extLst>
      <p:ext uri="{BB962C8B-B14F-4D97-AF65-F5344CB8AC3E}">
        <p14:creationId xmlns:p14="http://schemas.microsoft.com/office/powerpoint/2010/main" val="3947076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771E32A-3568-89D8-2D1B-C7C2496EA456}"/>
              </a:ext>
            </a:extLst>
          </p:cNvPr>
          <p:cNvSpPr txBox="1">
            <a:spLocks/>
          </p:cNvSpPr>
          <p:nvPr/>
        </p:nvSpPr>
        <p:spPr>
          <a:xfrm>
            <a:off x="685800" y="3834433"/>
            <a:ext cx="78867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CA" dirty="0"/>
          </a:p>
        </p:txBody>
      </p:sp>
      <p:sp>
        <p:nvSpPr>
          <p:cNvPr id="2" name="TextBox 1">
            <a:extLst>
              <a:ext uri="{FF2B5EF4-FFF2-40B4-BE49-F238E27FC236}">
                <a16:creationId xmlns:a16="http://schemas.microsoft.com/office/drawing/2014/main" id="{CF0C6B69-F567-B7FF-3BA6-0383DE1D239C}"/>
              </a:ext>
            </a:extLst>
          </p:cNvPr>
          <p:cNvSpPr txBox="1"/>
          <p:nvPr/>
        </p:nvSpPr>
        <p:spPr>
          <a:xfrm>
            <a:off x="1663149" y="2309115"/>
            <a:ext cx="2302233"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KIDNEY PRIORITY</a:t>
            </a:r>
          </a:p>
        </p:txBody>
      </p:sp>
      <p:sp>
        <p:nvSpPr>
          <p:cNvPr id="3" name="Title 1">
            <a:extLst>
              <a:ext uri="{FF2B5EF4-FFF2-40B4-BE49-F238E27FC236}">
                <a16:creationId xmlns:a16="http://schemas.microsoft.com/office/drawing/2014/main" id="{7A41870E-6F46-57D1-3AB0-13ECB391AC67}"/>
              </a:ext>
            </a:extLst>
          </p:cNvPr>
          <p:cNvSpPr txBox="1">
            <a:spLocks/>
          </p:cNvSpPr>
          <p:nvPr/>
        </p:nvSpPr>
        <p:spPr>
          <a:xfrm>
            <a:off x="685800" y="2678447"/>
            <a:ext cx="7772400" cy="23876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8000" b="1" dirty="0">
                <a:solidFill>
                  <a:srgbClr val="404140"/>
                </a:solidFill>
                <a:latin typeface="Gotham Bold" pitchFamily="2" charset="0"/>
                <a:cs typeface="Gotham Bold" pitchFamily="2" charset="0"/>
              </a:rPr>
              <a:t>KP = YL</a:t>
            </a:r>
          </a:p>
        </p:txBody>
      </p:sp>
      <p:sp>
        <p:nvSpPr>
          <p:cNvPr id="8" name="TextBox 7">
            <a:extLst>
              <a:ext uri="{FF2B5EF4-FFF2-40B4-BE49-F238E27FC236}">
                <a16:creationId xmlns:a16="http://schemas.microsoft.com/office/drawing/2014/main" id="{182AEECA-E2CD-C8FC-CD82-F78BABF7576B}"/>
              </a:ext>
            </a:extLst>
          </p:cNvPr>
          <p:cNvSpPr txBox="1"/>
          <p:nvPr/>
        </p:nvSpPr>
        <p:spPr>
          <a:xfrm>
            <a:off x="5360813" y="3687581"/>
            <a:ext cx="1999265" cy="369332"/>
          </a:xfrm>
          <a:prstGeom prst="rect">
            <a:avLst/>
          </a:prstGeom>
          <a:noFill/>
        </p:spPr>
        <p:txBody>
          <a:bodyPr wrap="none" rtlCol="0">
            <a:spAutoFit/>
          </a:bodyPr>
          <a:lstStyle/>
          <a:p>
            <a:r>
              <a:rPr lang="en-CA" dirty="0">
                <a:highlight>
                  <a:srgbClr val="EFA92C"/>
                </a:highlight>
                <a:latin typeface="Gotham Book" pitchFamily="2" charset="0"/>
                <a:cs typeface="Gotham Book" pitchFamily="2" charset="0"/>
              </a:rPr>
              <a:t>YEARS OF LIFE</a:t>
            </a:r>
          </a:p>
        </p:txBody>
      </p:sp>
    </p:spTree>
    <p:extLst>
      <p:ext uri="{BB962C8B-B14F-4D97-AF65-F5344CB8AC3E}">
        <p14:creationId xmlns:p14="http://schemas.microsoft.com/office/powerpoint/2010/main" val="934273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765926"/>
            <a:ext cx="7772400" cy="1326147"/>
          </a:xfrm>
          <a:prstGeom prst="rect">
            <a:avLst/>
          </a:prstGeom>
        </p:spPr>
        <p:txBody>
          <a:bodyPr>
            <a:normAutofit/>
          </a:bodyPr>
          <a:lstStyle/>
          <a:p>
            <a:pPr algn="ctr"/>
            <a:r>
              <a:rPr lang="en-CA" b="1" dirty="0">
                <a:solidFill>
                  <a:srgbClr val="404140"/>
                </a:solidFill>
                <a:latin typeface="Gotham Bold" pitchFamily="50" charset="0"/>
              </a:rPr>
              <a:t>Algorithms can </a:t>
            </a:r>
            <a:r>
              <a:rPr lang="en-CA" b="1" i="1" dirty="0">
                <a:solidFill>
                  <a:srgbClr val="404140"/>
                </a:solidFill>
                <a:highlight>
                  <a:srgbClr val="EFA92C"/>
                </a:highlight>
                <a:latin typeface="Gotham Bold" pitchFamily="50" charset="0"/>
              </a:rPr>
              <a:t>reinforce real-world biases</a:t>
            </a:r>
            <a:r>
              <a:rPr lang="en-CA" b="1" i="1" dirty="0">
                <a:solidFill>
                  <a:srgbClr val="404140"/>
                </a:solidFill>
                <a:latin typeface="Gotham Bold" pitchFamily="50" charset="0"/>
              </a:rPr>
              <a:t>.</a:t>
            </a:r>
            <a:endParaRPr lang="en-CA" b="1" dirty="0">
              <a:solidFill>
                <a:srgbClr val="404140"/>
              </a:solidFill>
              <a:latin typeface="Gotham Bold" pitchFamily="50" charset="0"/>
            </a:endParaRPr>
          </a:p>
        </p:txBody>
      </p:sp>
    </p:spTree>
    <p:extLst>
      <p:ext uri="{BB962C8B-B14F-4D97-AF65-F5344CB8AC3E}">
        <p14:creationId xmlns:p14="http://schemas.microsoft.com/office/powerpoint/2010/main" val="179470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A37755-8793-F19C-AAE5-C24C29B0342A}"/>
              </a:ext>
            </a:extLst>
          </p:cNvPr>
          <p:cNvPicPr>
            <a:picLocks noChangeAspect="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05598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738897"/>
            <a:ext cx="7772400" cy="1380205"/>
          </a:xfrm>
          <a:prstGeom prst="rect">
            <a:avLst/>
          </a:prstGeom>
        </p:spPr>
        <p:txBody>
          <a:bodyPr>
            <a:normAutofit/>
          </a:bodyPr>
          <a:lstStyle/>
          <a:p>
            <a:pPr algn="ctr"/>
            <a:r>
              <a:rPr lang="en-CA" b="1" dirty="0">
                <a:solidFill>
                  <a:srgbClr val="404140"/>
                </a:solidFill>
                <a:latin typeface="Gotham Bold" pitchFamily="50" charset="0"/>
              </a:rPr>
              <a:t>How is AI different from simple algorithms?</a:t>
            </a:r>
          </a:p>
        </p:txBody>
      </p:sp>
    </p:spTree>
    <p:extLst>
      <p:ext uri="{BB962C8B-B14F-4D97-AF65-F5344CB8AC3E}">
        <p14:creationId xmlns:p14="http://schemas.microsoft.com/office/powerpoint/2010/main" val="310223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A625920-EDCF-0B3D-73D8-DB46495201FF}"/>
              </a:ext>
            </a:extLst>
          </p:cNvPr>
          <p:cNvGrpSpPr/>
          <p:nvPr/>
        </p:nvGrpSpPr>
        <p:grpSpPr>
          <a:xfrm>
            <a:off x="-1" y="0"/>
            <a:ext cx="9144000" cy="6858000"/>
            <a:chOff x="0" y="-1"/>
            <a:chExt cx="9144000" cy="7568120"/>
          </a:xfrm>
        </p:grpSpPr>
        <p:pic>
          <p:nvPicPr>
            <p:cNvPr id="5" name="Picture 4">
              <a:extLst>
                <a:ext uri="{FF2B5EF4-FFF2-40B4-BE49-F238E27FC236}">
                  <a16:creationId xmlns:a16="http://schemas.microsoft.com/office/drawing/2014/main" id="{4931C8C0-4C02-96DA-DE3F-7764D1D866E4}"/>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6" name="Rectangle 5">
              <a:extLst>
                <a:ext uri="{FF2B5EF4-FFF2-40B4-BE49-F238E27FC236}">
                  <a16:creationId xmlns:a16="http://schemas.microsoft.com/office/drawing/2014/main" id="{C89F52EA-3B4D-1D1E-806B-A76FEDD6C247}"/>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cxnSp>
        <p:nvCxnSpPr>
          <p:cNvPr id="10" name="Straight Arrow Connector 9">
            <a:extLst>
              <a:ext uri="{FF2B5EF4-FFF2-40B4-BE49-F238E27FC236}">
                <a16:creationId xmlns:a16="http://schemas.microsoft.com/office/drawing/2014/main" id="{B033F733-E34D-544E-6E8C-BC0DCF1685A6}"/>
              </a:ext>
            </a:extLst>
          </p:cNvPr>
          <p:cNvCxnSpPr>
            <a:cxnSpLocks/>
          </p:cNvCxnSpPr>
          <p:nvPr/>
        </p:nvCxnSpPr>
        <p:spPr>
          <a:xfrm>
            <a:off x="1371600" y="2571750"/>
            <a:ext cx="807137" cy="114327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2B0A230-3C4D-C924-85D2-3F587BF34033}"/>
              </a:ext>
            </a:extLst>
          </p:cNvPr>
          <p:cNvSpPr txBox="1"/>
          <p:nvPr/>
        </p:nvSpPr>
        <p:spPr>
          <a:xfrm>
            <a:off x="623093" y="1721018"/>
            <a:ext cx="1497013" cy="646331"/>
          </a:xfrm>
          <a:prstGeom prst="rect">
            <a:avLst/>
          </a:prstGeom>
          <a:noFill/>
        </p:spPr>
        <p:txBody>
          <a:bodyPr wrap="none" rtlCol="0">
            <a:spAutoFit/>
          </a:bodyPr>
          <a:lstStyle/>
          <a:p>
            <a:r>
              <a:rPr lang="en-CA" sz="3600" dirty="0">
                <a:solidFill>
                  <a:srgbClr val="42609E"/>
                </a:solidFill>
                <a:latin typeface="Gotham Medium" pitchFamily="2" charset="0"/>
                <a:cs typeface="Gotham Medium" pitchFamily="2" charset="0"/>
              </a:rPr>
              <a:t>Jared</a:t>
            </a:r>
          </a:p>
        </p:txBody>
      </p:sp>
      <p:cxnSp>
        <p:nvCxnSpPr>
          <p:cNvPr id="12" name="Straight Arrow Connector 11">
            <a:extLst>
              <a:ext uri="{FF2B5EF4-FFF2-40B4-BE49-F238E27FC236}">
                <a16:creationId xmlns:a16="http://schemas.microsoft.com/office/drawing/2014/main" id="{004909E2-A97D-B2F1-AD98-FFED13B68F59}"/>
              </a:ext>
            </a:extLst>
          </p:cNvPr>
          <p:cNvCxnSpPr>
            <a:cxnSpLocks/>
          </p:cNvCxnSpPr>
          <p:nvPr/>
        </p:nvCxnSpPr>
        <p:spPr>
          <a:xfrm flipH="1" flipV="1">
            <a:off x="7533445" y="3935856"/>
            <a:ext cx="370080" cy="194809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854CFB5-4872-B32B-BBB5-1E23882C744B}"/>
              </a:ext>
            </a:extLst>
          </p:cNvPr>
          <p:cNvSpPr txBox="1"/>
          <p:nvPr/>
        </p:nvSpPr>
        <p:spPr>
          <a:xfrm>
            <a:off x="6190997" y="6105990"/>
            <a:ext cx="2678426" cy="646331"/>
          </a:xfrm>
          <a:prstGeom prst="rect">
            <a:avLst/>
          </a:prstGeom>
          <a:noFill/>
        </p:spPr>
        <p:txBody>
          <a:bodyPr wrap="none" rtlCol="0">
            <a:spAutoFit/>
          </a:bodyPr>
          <a:lstStyle/>
          <a:p>
            <a:r>
              <a:rPr lang="en-CA" sz="3600" dirty="0">
                <a:solidFill>
                  <a:srgbClr val="42609E"/>
                </a:solidFill>
                <a:latin typeface="Gotham Bold" pitchFamily="50" charset="0"/>
              </a:rPr>
              <a:t>Also Jared</a:t>
            </a:r>
          </a:p>
        </p:txBody>
      </p:sp>
      <p:pic>
        <p:nvPicPr>
          <p:cNvPr id="7" name="Picture 6">
            <a:extLst>
              <a:ext uri="{FF2B5EF4-FFF2-40B4-BE49-F238E27FC236}">
                <a16:creationId xmlns:a16="http://schemas.microsoft.com/office/drawing/2014/main" id="{538B8EEB-B805-024A-79BD-09E38778F1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93052">
            <a:off x="728803" y="2367350"/>
            <a:ext cx="4057650" cy="4057650"/>
          </a:xfrm>
          <a:prstGeom prst="rect">
            <a:avLst/>
          </a:prstGeom>
        </p:spPr>
      </p:pic>
      <p:pic>
        <p:nvPicPr>
          <p:cNvPr id="9" name="Picture 8">
            <a:extLst>
              <a:ext uri="{FF2B5EF4-FFF2-40B4-BE49-F238E27FC236}">
                <a16:creationId xmlns:a16="http://schemas.microsoft.com/office/drawing/2014/main" id="{33A117ED-A802-329C-D946-03AF707A26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319635">
            <a:off x="3842394" y="190965"/>
            <a:ext cx="5435542" cy="5435542"/>
          </a:xfrm>
          <a:prstGeom prst="rect">
            <a:avLst/>
          </a:prstGeom>
        </p:spPr>
      </p:pic>
    </p:spTree>
    <p:extLst>
      <p:ext uri="{BB962C8B-B14F-4D97-AF65-F5344CB8AC3E}">
        <p14:creationId xmlns:p14="http://schemas.microsoft.com/office/powerpoint/2010/main" val="289778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400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420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420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4092DF-E2CC-098E-FEFE-7A81DD705FEE}"/>
              </a:ext>
            </a:extLst>
          </p:cNvPr>
          <p:cNvSpPr txBox="1"/>
          <p:nvPr/>
        </p:nvSpPr>
        <p:spPr>
          <a:xfrm>
            <a:off x="3913005" y="1957836"/>
            <a:ext cx="1317990" cy="2246769"/>
          </a:xfrm>
          <a:prstGeom prst="rect">
            <a:avLst/>
          </a:prstGeom>
          <a:noFill/>
        </p:spPr>
        <p:txBody>
          <a:bodyPr wrap="none" rtlCol="0">
            <a:spAutoFit/>
          </a:bodyPr>
          <a:lstStyle/>
          <a:p>
            <a:r>
              <a:rPr lang="en-CA" sz="14000" b="1" dirty="0">
                <a:solidFill>
                  <a:srgbClr val="404140"/>
                </a:solidFill>
              </a:rPr>
              <a:t>H</a:t>
            </a:r>
          </a:p>
        </p:txBody>
      </p:sp>
      <p:pic>
        <p:nvPicPr>
          <p:cNvPr id="7" name="Picture 6">
            <a:extLst>
              <a:ext uri="{FF2B5EF4-FFF2-40B4-BE49-F238E27FC236}">
                <a16:creationId xmlns:a16="http://schemas.microsoft.com/office/drawing/2014/main" id="{6F06DD44-CD4E-59DF-55A2-A17A0299F94D}"/>
              </a:ext>
            </a:extLst>
          </p:cNvPr>
          <p:cNvPicPr>
            <a:picLocks noChangeAspect="1"/>
          </p:cNvPicPr>
          <p:nvPr/>
        </p:nvPicPr>
        <p:blipFill rotWithShape="1">
          <a:blip r:embed="rId3">
            <a:extLst>
              <a:ext uri="{28A0092B-C50C-407E-A947-70E740481C1C}">
                <a14:useLocalDpi xmlns:a14="http://schemas.microsoft.com/office/drawing/2010/main" val="0"/>
              </a:ext>
            </a:extLst>
          </a:blip>
          <a:srcRect l="33742" r="33832"/>
          <a:stretch/>
        </p:blipFill>
        <p:spPr>
          <a:xfrm>
            <a:off x="5082539" y="2293810"/>
            <a:ext cx="502921" cy="1691450"/>
          </a:xfrm>
          <a:prstGeom prst="rect">
            <a:avLst/>
          </a:prstGeom>
        </p:spPr>
      </p:pic>
    </p:spTree>
    <p:extLst>
      <p:ext uri="{BB962C8B-B14F-4D97-AF65-F5344CB8AC3E}">
        <p14:creationId xmlns:p14="http://schemas.microsoft.com/office/powerpoint/2010/main" val="2744552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717800"/>
            <a:ext cx="7772400" cy="1422400"/>
          </a:xfrm>
          <a:prstGeom prst="rect">
            <a:avLst/>
          </a:prstGeom>
        </p:spPr>
        <p:txBody>
          <a:bodyPr>
            <a:normAutofit fontScale="90000"/>
          </a:bodyPr>
          <a:lstStyle/>
          <a:p>
            <a:pPr algn="ctr"/>
            <a:r>
              <a:rPr lang="en-CA" b="1" dirty="0">
                <a:solidFill>
                  <a:srgbClr val="404140"/>
                </a:solidFill>
                <a:latin typeface="Gotham Bold" pitchFamily="50" charset="0"/>
              </a:rPr>
              <a:t>We </a:t>
            </a:r>
            <a:r>
              <a:rPr lang="en-CA" b="1" i="1" dirty="0">
                <a:solidFill>
                  <a:srgbClr val="404140"/>
                </a:solidFill>
                <a:highlight>
                  <a:srgbClr val="EFA92C"/>
                </a:highlight>
                <a:latin typeface="Gotham Bold" pitchFamily="50" charset="0"/>
              </a:rPr>
              <a:t>don’t always know</a:t>
            </a:r>
            <a:r>
              <a:rPr lang="en-CA" b="1" dirty="0">
                <a:solidFill>
                  <a:srgbClr val="404140"/>
                </a:solidFill>
                <a:latin typeface="Gotham Bold" pitchFamily="50" charset="0"/>
              </a:rPr>
              <a:t> how algorithms make decisions.</a:t>
            </a:r>
          </a:p>
        </p:txBody>
      </p:sp>
    </p:spTree>
    <p:extLst>
      <p:ext uri="{BB962C8B-B14F-4D97-AF65-F5344CB8AC3E}">
        <p14:creationId xmlns:p14="http://schemas.microsoft.com/office/powerpoint/2010/main" val="2675459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847106"/>
            <a:ext cx="7772400" cy="818732"/>
          </a:xfrm>
          <a:prstGeom prst="rect">
            <a:avLst/>
          </a:prstGeom>
        </p:spPr>
        <p:txBody>
          <a:bodyPr>
            <a:normAutofit fontScale="90000"/>
          </a:bodyPr>
          <a:lstStyle/>
          <a:p>
            <a:pPr algn="ctr"/>
            <a:r>
              <a:rPr lang="en-CA" b="1" dirty="0">
                <a:solidFill>
                  <a:srgbClr val="404140"/>
                </a:solidFill>
                <a:latin typeface="Gotham Bold" pitchFamily="50" charset="0"/>
              </a:rPr>
              <a:t>Does AI make good choices?</a:t>
            </a:r>
          </a:p>
        </p:txBody>
      </p:sp>
    </p:spTree>
    <p:extLst>
      <p:ext uri="{BB962C8B-B14F-4D97-AF65-F5344CB8AC3E}">
        <p14:creationId xmlns:p14="http://schemas.microsoft.com/office/powerpoint/2010/main" val="72841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2B5E5DB-51A4-28A8-0985-D2BC6D302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400" y="497275"/>
            <a:ext cx="6684575" cy="6684575"/>
          </a:xfrm>
          <a:prstGeom prst="rect">
            <a:avLst/>
          </a:prstGeom>
        </p:spPr>
      </p:pic>
      <p:pic>
        <p:nvPicPr>
          <p:cNvPr id="3" name="Picture 2">
            <a:extLst>
              <a:ext uri="{FF2B5EF4-FFF2-40B4-BE49-F238E27FC236}">
                <a16:creationId xmlns:a16="http://schemas.microsoft.com/office/drawing/2014/main" id="{6949C80A-A7A1-7637-F409-3C4E340ADD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650" y="1822838"/>
            <a:ext cx="4029322" cy="4029322"/>
          </a:xfrm>
          <a:prstGeom prst="rect">
            <a:avLst/>
          </a:prstGeom>
        </p:spPr>
      </p:pic>
      <p:sp>
        <p:nvSpPr>
          <p:cNvPr id="4" name="Title 1">
            <a:extLst>
              <a:ext uri="{FF2B5EF4-FFF2-40B4-BE49-F238E27FC236}">
                <a16:creationId xmlns:a16="http://schemas.microsoft.com/office/drawing/2014/main" id="{6E6FF8AC-CE82-83F8-97F1-8C0A4844B249}"/>
              </a:ext>
            </a:extLst>
          </p:cNvPr>
          <p:cNvSpPr txBox="1">
            <a:spLocks/>
          </p:cNvSpPr>
          <p:nvPr/>
        </p:nvSpPr>
        <p:spPr>
          <a:xfrm>
            <a:off x="685800" y="493148"/>
            <a:ext cx="7772400" cy="818732"/>
          </a:xfrm>
          <a:prstGeom prst="rect">
            <a:avLst/>
          </a:prstGeom>
        </p:spPr>
        <p:txBody>
          <a:bodyP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b="1" dirty="0">
                <a:solidFill>
                  <a:srgbClr val="404140"/>
                </a:solidFill>
                <a:latin typeface="Gotham Bold" pitchFamily="50" charset="0"/>
              </a:rPr>
              <a:t>Does AI make good choices?</a:t>
            </a:r>
          </a:p>
        </p:txBody>
      </p:sp>
    </p:spTree>
    <p:extLst>
      <p:ext uri="{BB962C8B-B14F-4D97-AF65-F5344CB8AC3E}">
        <p14:creationId xmlns:p14="http://schemas.microsoft.com/office/powerpoint/2010/main" val="7692846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A33E773-B36E-DAD3-EA09-E0DB9A072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3450" y="1822838"/>
            <a:ext cx="3727100" cy="3727100"/>
          </a:xfrm>
          <a:prstGeom prst="rect">
            <a:avLst/>
          </a:prstGeom>
        </p:spPr>
      </p:pic>
      <p:pic>
        <p:nvPicPr>
          <p:cNvPr id="5" name="Picture 4">
            <a:extLst>
              <a:ext uri="{FF2B5EF4-FFF2-40B4-BE49-F238E27FC236}">
                <a16:creationId xmlns:a16="http://schemas.microsoft.com/office/drawing/2014/main" id="{704A5505-5832-6D7C-B4D3-54A6D8BC6C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650" y="1822838"/>
            <a:ext cx="4787512" cy="4787512"/>
          </a:xfrm>
          <a:prstGeom prst="rect">
            <a:avLst/>
          </a:prstGeom>
          <a:effectLst>
            <a:glow rad="211607">
              <a:srgbClr val="EFA92C">
                <a:alpha val="40000"/>
              </a:srgbClr>
            </a:glow>
          </a:effectLst>
        </p:spPr>
      </p:pic>
      <p:sp>
        <p:nvSpPr>
          <p:cNvPr id="4" name="Title 1">
            <a:extLst>
              <a:ext uri="{FF2B5EF4-FFF2-40B4-BE49-F238E27FC236}">
                <a16:creationId xmlns:a16="http://schemas.microsoft.com/office/drawing/2014/main" id="{A4779B87-4B61-B085-4C75-1DD3689F92EE}"/>
              </a:ext>
            </a:extLst>
          </p:cNvPr>
          <p:cNvSpPr txBox="1">
            <a:spLocks/>
          </p:cNvSpPr>
          <p:nvPr/>
        </p:nvSpPr>
        <p:spPr>
          <a:xfrm>
            <a:off x="685800" y="493148"/>
            <a:ext cx="7772400" cy="818732"/>
          </a:xfrm>
          <a:prstGeom prst="rect">
            <a:avLst/>
          </a:prstGeom>
        </p:spPr>
        <p:txBody>
          <a:bodyP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b="1" dirty="0">
                <a:solidFill>
                  <a:srgbClr val="404140"/>
                </a:solidFill>
                <a:latin typeface="Gotham Bold" pitchFamily="50" charset="0"/>
              </a:rPr>
              <a:t>Does AI make good choices?</a:t>
            </a:r>
          </a:p>
        </p:txBody>
      </p:sp>
    </p:spTree>
    <p:extLst>
      <p:ext uri="{BB962C8B-B14F-4D97-AF65-F5344CB8AC3E}">
        <p14:creationId xmlns:p14="http://schemas.microsoft.com/office/powerpoint/2010/main" val="1435678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236787"/>
            <a:ext cx="7772400" cy="2384425"/>
          </a:xfrm>
          <a:prstGeom prst="rect">
            <a:avLst/>
          </a:prstGeom>
        </p:spPr>
        <p:txBody>
          <a:bodyPr>
            <a:normAutofit/>
          </a:bodyPr>
          <a:lstStyle/>
          <a:p>
            <a:pPr algn="ctr"/>
            <a:r>
              <a:rPr lang="en-CA" b="1" dirty="0">
                <a:solidFill>
                  <a:srgbClr val="404140"/>
                </a:solidFill>
                <a:latin typeface="Gotham Bold" pitchFamily="50" charset="0"/>
              </a:rPr>
              <a:t>Algorithms give you </a:t>
            </a:r>
            <a:br>
              <a:rPr lang="en-CA" b="1" dirty="0">
                <a:solidFill>
                  <a:srgbClr val="404140"/>
                </a:solidFill>
                <a:latin typeface="Gotham Bold" pitchFamily="50" charset="0"/>
              </a:rPr>
            </a:br>
            <a:r>
              <a:rPr lang="en-CA" b="1" i="1" dirty="0">
                <a:solidFill>
                  <a:srgbClr val="404140"/>
                </a:solidFill>
                <a:highlight>
                  <a:srgbClr val="EFA92C"/>
                </a:highlight>
                <a:latin typeface="Gotham Bold" pitchFamily="50" charset="0"/>
              </a:rPr>
              <a:t>what they think you want</a:t>
            </a:r>
            <a:r>
              <a:rPr lang="en-CA" b="1" i="1" dirty="0">
                <a:solidFill>
                  <a:srgbClr val="404140"/>
                </a:solidFill>
                <a:latin typeface="Gotham Bold" pitchFamily="50" charset="0"/>
              </a:rPr>
              <a:t>,</a:t>
            </a:r>
            <a:r>
              <a:rPr lang="en-CA" b="1" dirty="0">
                <a:solidFill>
                  <a:srgbClr val="404140"/>
                </a:solidFill>
                <a:latin typeface="Gotham Bold" pitchFamily="50" charset="0"/>
              </a:rPr>
              <a:t> not what’s good for you.</a:t>
            </a:r>
          </a:p>
        </p:txBody>
      </p:sp>
    </p:spTree>
    <p:extLst>
      <p:ext uri="{BB962C8B-B14F-4D97-AF65-F5344CB8AC3E}">
        <p14:creationId xmlns:p14="http://schemas.microsoft.com/office/powerpoint/2010/main" val="36318501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8AF7A6-6029-0549-60F9-5A31B2E26F33}"/>
              </a:ext>
            </a:extLst>
          </p:cNvPr>
          <p:cNvGrpSpPr/>
          <p:nvPr/>
        </p:nvGrpSpPr>
        <p:grpSpPr>
          <a:xfrm>
            <a:off x="-1" y="0"/>
            <a:ext cx="9144000" cy="6858000"/>
            <a:chOff x="0" y="-1"/>
            <a:chExt cx="9144000" cy="7568120"/>
          </a:xfrm>
        </p:grpSpPr>
        <p:pic>
          <p:nvPicPr>
            <p:cNvPr id="8" name="Picture 7">
              <a:extLst>
                <a:ext uri="{FF2B5EF4-FFF2-40B4-BE49-F238E27FC236}">
                  <a16:creationId xmlns:a16="http://schemas.microsoft.com/office/drawing/2014/main" id="{D4AD1F34-B679-FE6B-6F97-3B1E821AB443}"/>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9" name="Rectangle 8">
              <a:extLst>
                <a:ext uri="{FF2B5EF4-FFF2-40B4-BE49-F238E27FC236}">
                  <a16:creationId xmlns:a16="http://schemas.microsoft.com/office/drawing/2014/main" id="{6F8E2465-726B-B886-5A7F-3981BFA30202}"/>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graphicFrame>
        <p:nvGraphicFramePr>
          <p:cNvPr id="2" name="Diagram 1">
            <a:extLst>
              <a:ext uri="{FF2B5EF4-FFF2-40B4-BE49-F238E27FC236}">
                <a16:creationId xmlns:a16="http://schemas.microsoft.com/office/drawing/2014/main" id="{E737BFF8-2AD9-4F04-9AAD-1F92D1707FCE}"/>
              </a:ext>
            </a:extLst>
          </p:cNvPr>
          <p:cNvGraphicFramePr/>
          <p:nvPr>
            <p:extLst>
              <p:ext uri="{D42A27DB-BD31-4B8C-83A1-F6EECF244321}">
                <p14:modId xmlns:p14="http://schemas.microsoft.com/office/powerpoint/2010/main" val="768599509"/>
              </p:ext>
            </p:extLst>
          </p:nvPr>
        </p:nvGraphicFramePr>
        <p:xfrm>
          <a:off x="672506" y="347878"/>
          <a:ext cx="7798986" cy="61247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a:extLst>
              <a:ext uri="{FF2B5EF4-FFF2-40B4-BE49-F238E27FC236}">
                <a16:creationId xmlns:a16="http://schemas.microsoft.com/office/drawing/2014/main" id="{1FD74701-2DAC-1959-20F5-85B7B905436A}"/>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94958" y="4629424"/>
            <a:ext cx="1575733" cy="157573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51" name="Picture 3">
            <a:extLst>
              <a:ext uri="{FF2B5EF4-FFF2-40B4-BE49-F238E27FC236}">
                <a16:creationId xmlns:a16="http://schemas.microsoft.com/office/drawing/2014/main" id="{1C487CD9-F580-23E8-0756-3746B4EA56A6}"/>
              </a:ext>
            </a:extLst>
          </p:cNvPr>
          <p:cNvPicPr>
            <a:picLocks noChangeAspect="1" noChangeArrowheads="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354518">
            <a:off x="3898608" y="1403136"/>
            <a:ext cx="1369877" cy="1369877"/>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56" name="Picture 8">
            <a:extLst>
              <a:ext uri="{FF2B5EF4-FFF2-40B4-BE49-F238E27FC236}">
                <a16:creationId xmlns:a16="http://schemas.microsoft.com/office/drawing/2014/main" id="{4CA52D23-8F34-E427-AAB5-A9203B93FEB9}"/>
              </a:ext>
            </a:extLst>
          </p:cNvPr>
          <p:cNvPicPr>
            <a:picLocks noChangeAspect="1" noChangeArrowheads="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58808" y="4817445"/>
            <a:ext cx="1038718" cy="119968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43578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02A28-36F7-C4BF-087C-0586AB43184F}"/>
              </a:ext>
            </a:extLst>
          </p:cNvPr>
          <p:cNvSpPr>
            <a:spLocks noGrp="1"/>
          </p:cNvSpPr>
          <p:nvPr>
            <p:ph type="title" idx="4294967295"/>
          </p:nvPr>
        </p:nvSpPr>
        <p:spPr>
          <a:xfrm>
            <a:off x="628650" y="382877"/>
            <a:ext cx="7886700" cy="1325563"/>
          </a:xfrm>
          <a:prstGeom prst="rect">
            <a:avLst/>
          </a:prstGeom>
        </p:spPr>
        <p:txBody>
          <a:bodyPr/>
          <a:lstStyle/>
          <a:p>
            <a:pPr algn="ctr"/>
            <a:r>
              <a:rPr lang="en-CA" dirty="0">
                <a:solidFill>
                  <a:srgbClr val="404140"/>
                </a:solidFill>
                <a:latin typeface="Gotham Bold" pitchFamily="50" charset="0"/>
              </a:rPr>
              <a:t>Do AIs give you ice cream or broccoli?</a:t>
            </a:r>
          </a:p>
        </p:txBody>
      </p:sp>
      <p:sp>
        <p:nvSpPr>
          <p:cNvPr id="6" name="TextBox 5">
            <a:extLst>
              <a:ext uri="{FF2B5EF4-FFF2-40B4-BE49-F238E27FC236}">
                <a16:creationId xmlns:a16="http://schemas.microsoft.com/office/drawing/2014/main" id="{869C9363-A1F7-5E16-91F9-4B4D96DA65DC}"/>
              </a:ext>
            </a:extLst>
          </p:cNvPr>
          <p:cNvSpPr txBox="1"/>
          <p:nvPr/>
        </p:nvSpPr>
        <p:spPr>
          <a:xfrm>
            <a:off x="4307307" y="2004558"/>
            <a:ext cx="4217982" cy="4093428"/>
          </a:xfrm>
          <a:prstGeom prst="rect">
            <a:avLst/>
          </a:prstGeom>
          <a:solidFill>
            <a:schemeClr val="bg1">
              <a:alpha val="79593"/>
            </a:schemeClr>
          </a:solidFill>
          <a:ln cap="rnd">
            <a:noFill/>
          </a:ln>
        </p:spPr>
        <p:txBody>
          <a:bodyPr wrap="square" rtlCol="0">
            <a:spAutoFit/>
          </a:bodyPr>
          <a:lstStyle/>
          <a:p>
            <a:pPr marL="457200" indent="-457200">
              <a:buClr>
                <a:srgbClr val="EFA92C"/>
              </a:buClr>
              <a:buFont typeface="Courier New" panose="02070309020205020404" pitchFamily="49" charset="0"/>
              <a:buChar char="o"/>
            </a:pPr>
            <a:r>
              <a:rPr lang="en-CA" sz="2600" dirty="0">
                <a:solidFill>
                  <a:srgbClr val="404140"/>
                </a:solidFill>
                <a:latin typeface="Gotham Book" pitchFamily="2" charset="0"/>
                <a:ea typeface="Roboto" panose="02000000000000000000" pitchFamily="2" charset="0"/>
                <a:cs typeface="Gotham Book" pitchFamily="2" charset="0"/>
              </a:rPr>
              <a:t>Clickbait</a:t>
            </a:r>
          </a:p>
          <a:p>
            <a:pPr marL="457200" indent="-457200">
              <a:buFont typeface="Courier New" panose="02070309020205020404" pitchFamily="49" charset="0"/>
              <a:buChar char="o"/>
            </a:pPr>
            <a:endParaRPr lang="en-CA" sz="2600" dirty="0">
              <a:solidFill>
                <a:srgbClr val="404140"/>
              </a:solidFill>
              <a:latin typeface="Gotham Book" pitchFamily="2" charset="0"/>
              <a:ea typeface="Roboto" panose="02000000000000000000" pitchFamily="2" charset="0"/>
              <a:cs typeface="Gotham Book" pitchFamily="2" charset="0"/>
            </a:endParaRPr>
          </a:p>
          <a:p>
            <a:pPr marL="457200" indent="-457200">
              <a:buClr>
                <a:srgbClr val="EFA92C"/>
              </a:buClr>
              <a:buFont typeface="Courier New" panose="02070309020205020404" pitchFamily="49" charset="0"/>
              <a:buChar char="o"/>
            </a:pPr>
            <a:r>
              <a:rPr lang="en-CA" sz="2600" dirty="0">
                <a:solidFill>
                  <a:srgbClr val="404140"/>
                </a:solidFill>
                <a:latin typeface="Gotham Book" pitchFamily="2" charset="0"/>
                <a:ea typeface="Roboto" panose="02000000000000000000" pitchFamily="2" charset="0"/>
                <a:cs typeface="Gotham Book" pitchFamily="2" charset="0"/>
              </a:rPr>
              <a:t>Things that make</a:t>
            </a:r>
            <a:br>
              <a:rPr lang="en-CA" sz="2600" dirty="0">
                <a:solidFill>
                  <a:srgbClr val="404140"/>
                </a:solidFill>
                <a:latin typeface="Gotham Book" pitchFamily="2" charset="0"/>
                <a:ea typeface="Roboto" panose="02000000000000000000" pitchFamily="2" charset="0"/>
                <a:cs typeface="Gotham Book" pitchFamily="2" charset="0"/>
              </a:rPr>
            </a:br>
            <a:r>
              <a:rPr lang="en-CA" sz="2600" dirty="0">
                <a:solidFill>
                  <a:srgbClr val="404140"/>
                </a:solidFill>
                <a:latin typeface="Gotham Book" pitchFamily="2" charset="0"/>
                <a:ea typeface="Roboto" panose="02000000000000000000" pitchFamily="2" charset="0"/>
                <a:cs typeface="Gotham Book" pitchFamily="2" charset="0"/>
              </a:rPr>
              <a:t>you upset</a:t>
            </a:r>
          </a:p>
          <a:p>
            <a:pPr marL="457200" indent="-457200">
              <a:buClr>
                <a:srgbClr val="EFA92C"/>
              </a:buClr>
              <a:buFont typeface="Courier New" panose="02070309020205020404" pitchFamily="49" charset="0"/>
              <a:buChar char="o"/>
            </a:pPr>
            <a:endParaRPr lang="en-CA" sz="2600" dirty="0">
              <a:solidFill>
                <a:srgbClr val="404140"/>
              </a:solidFill>
              <a:latin typeface="Gotham Book" pitchFamily="2" charset="0"/>
              <a:ea typeface="Roboto" panose="02000000000000000000" pitchFamily="2" charset="0"/>
              <a:cs typeface="Gotham Book" pitchFamily="2" charset="0"/>
            </a:endParaRPr>
          </a:p>
          <a:p>
            <a:pPr marL="457200" indent="-457200">
              <a:buClr>
                <a:srgbClr val="EFA92C"/>
              </a:buClr>
              <a:buFont typeface="Courier New" panose="02070309020205020404" pitchFamily="49" charset="0"/>
              <a:buChar char="o"/>
            </a:pPr>
            <a:r>
              <a:rPr lang="en-CA" sz="2600" dirty="0">
                <a:solidFill>
                  <a:srgbClr val="404140"/>
                </a:solidFill>
                <a:latin typeface="Gotham Book" pitchFamily="2" charset="0"/>
                <a:ea typeface="Roboto" panose="02000000000000000000" pitchFamily="2" charset="0"/>
                <a:cs typeface="Gotham Book" pitchFamily="2" charset="0"/>
              </a:rPr>
              <a:t>Things that make</a:t>
            </a:r>
            <a:br>
              <a:rPr lang="en-CA" sz="2600" dirty="0">
                <a:solidFill>
                  <a:srgbClr val="404140"/>
                </a:solidFill>
                <a:latin typeface="Gotham Book" pitchFamily="2" charset="0"/>
                <a:ea typeface="Roboto" panose="02000000000000000000" pitchFamily="2" charset="0"/>
                <a:cs typeface="Gotham Book" pitchFamily="2" charset="0"/>
              </a:rPr>
            </a:br>
            <a:r>
              <a:rPr lang="en-CA" sz="2600" dirty="0">
                <a:solidFill>
                  <a:srgbClr val="404140"/>
                </a:solidFill>
                <a:latin typeface="Gotham Book" pitchFamily="2" charset="0"/>
                <a:ea typeface="Roboto" panose="02000000000000000000" pitchFamily="2" charset="0"/>
                <a:cs typeface="Gotham Book" pitchFamily="2" charset="0"/>
              </a:rPr>
              <a:t>you feel bad</a:t>
            </a:r>
          </a:p>
          <a:p>
            <a:pPr marL="457200" indent="-457200">
              <a:buClr>
                <a:srgbClr val="EFA92C"/>
              </a:buClr>
              <a:buFont typeface="Courier New" panose="02070309020205020404" pitchFamily="49" charset="0"/>
              <a:buChar char="o"/>
            </a:pPr>
            <a:endParaRPr lang="en-CA" sz="2600" dirty="0">
              <a:solidFill>
                <a:srgbClr val="404140"/>
              </a:solidFill>
              <a:latin typeface="Gotham Book" pitchFamily="2" charset="0"/>
              <a:ea typeface="Roboto" panose="02000000000000000000" pitchFamily="2" charset="0"/>
              <a:cs typeface="Gotham Book" pitchFamily="2" charset="0"/>
            </a:endParaRPr>
          </a:p>
          <a:p>
            <a:pPr marL="457200" indent="-457200">
              <a:buClr>
                <a:srgbClr val="EFA92C"/>
              </a:buClr>
              <a:buFont typeface="Courier New" panose="02070309020205020404" pitchFamily="49" charset="0"/>
              <a:buChar char="o"/>
            </a:pPr>
            <a:r>
              <a:rPr lang="en-CA" sz="2600" dirty="0">
                <a:solidFill>
                  <a:srgbClr val="404140"/>
                </a:solidFill>
                <a:latin typeface="Gotham Book" pitchFamily="2" charset="0"/>
                <a:ea typeface="Roboto" panose="02000000000000000000" pitchFamily="2" charset="0"/>
                <a:cs typeface="Gotham Book" pitchFamily="2" charset="0"/>
              </a:rPr>
              <a:t>Things that make</a:t>
            </a:r>
            <a:br>
              <a:rPr lang="en-CA" sz="2600" dirty="0">
                <a:solidFill>
                  <a:srgbClr val="404140"/>
                </a:solidFill>
                <a:latin typeface="Gotham Book" pitchFamily="2" charset="0"/>
                <a:ea typeface="Roboto" panose="02000000000000000000" pitchFamily="2" charset="0"/>
                <a:cs typeface="Gotham Book" pitchFamily="2" charset="0"/>
              </a:rPr>
            </a:br>
            <a:r>
              <a:rPr lang="en-CA" sz="2600" dirty="0">
                <a:solidFill>
                  <a:srgbClr val="404140"/>
                </a:solidFill>
                <a:latin typeface="Gotham Book" pitchFamily="2" charset="0"/>
                <a:ea typeface="Roboto" panose="02000000000000000000" pitchFamily="2" charset="0"/>
                <a:cs typeface="Gotham Book" pitchFamily="2" charset="0"/>
              </a:rPr>
              <a:t>you keep watching</a:t>
            </a:r>
          </a:p>
        </p:txBody>
      </p:sp>
      <p:pic>
        <p:nvPicPr>
          <p:cNvPr id="3" name="Picture 2">
            <a:extLst>
              <a:ext uri="{FF2B5EF4-FFF2-40B4-BE49-F238E27FC236}">
                <a16:creationId xmlns:a16="http://schemas.microsoft.com/office/drawing/2014/main" id="{BA8C96C5-19B6-48B7-943C-2A7D4A5FF4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945" y="1807146"/>
            <a:ext cx="4488252" cy="4488252"/>
          </a:xfrm>
          <a:prstGeom prst="rect">
            <a:avLst/>
          </a:prstGeom>
          <a:effectLst>
            <a:glow rad="211607">
              <a:srgbClr val="EFA92C">
                <a:alpha val="40000"/>
              </a:srgbClr>
            </a:glow>
          </a:effectLst>
        </p:spPr>
      </p:pic>
    </p:spTree>
    <p:extLst>
      <p:ext uri="{BB962C8B-B14F-4D97-AF65-F5344CB8AC3E}">
        <p14:creationId xmlns:p14="http://schemas.microsoft.com/office/powerpoint/2010/main" val="25588883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fade">
                                      <p:cBhvr>
                                        <p:cTn id="13" dur="500"/>
                                        <p:tgtEl>
                                          <p:spTgt spid="6">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fade">
                                      <p:cBhvr>
                                        <p:cTn id="16"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598BF4-8AC7-39A6-DC87-E025404D3449}"/>
              </a:ext>
            </a:extLst>
          </p:cNvPr>
          <p:cNvSpPr txBox="1"/>
          <p:nvPr/>
        </p:nvSpPr>
        <p:spPr>
          <a:xfrm>
            <a:off x="412252" y="1982796"/>
            <a:ext cx="4349529" cy="4093428"/>
          </a:xfrm>
          <a:prstGeom prst="rect">
            <a:avLst/>
          </a:prstGeom>
          <a:solidFill>
            <a:schemeClr val="bg1">
              <a:alpha val="79593"/>
            </a:schemeClr>
          </a:solidFill>
          <a:ln cap="rnd">
            <a:noFill/>
          </a:ln>
        </p:spPr>
        <p:txBody>
          <a:bodyPr wrap="square" rtlCol="0">
            <a:spAutoFit/>
          </a:bodyPr>
          <a:lstStyle>
            <a:defPPr>
              <a:defRPr lang="en-US"/>
            </a:defPPr>
            <a:lvl1pPr marL="457200" indent="-457200">
              <a:buClr>
                <a:srgbClr val="EFA92C"/>
              </a:buClr>
              <a:buFont typeface="Courier New" panose="02070309020205020404" pitchFamily="49" charset="0"/>
              <a:buChar char="o"/>
              <a:defRPr sz="2600">
                <a:solidFill>
                  <a:srgbClr val="404140"/>
                </a:solidFill>
                <a:latin typeface="Gotham Book" pitchFamily="2" charset="0"/>
                <a:ea typeface="Roboto" panose="02000000000000000000" pitchFamily="2" charset="0"/>
                <a:cs typeface="Gotham Book" pitchFamily="2" charset="0"/>
              </a:defRPr>
            </a:lvl1pPr>
          </a:lstStyle>
          <a:p>
            <a:r>
              <a:rPr lang="en-CA" dirty="0"/>
              <a:t>Real news</a:t>
            </a:r>
          </a:p>
          <a:p>
            <a:endParaRPr lang="en-CA" dirty="0"/>
          </a:p>
          <a:p>
            <a:r>
              <a:rPr lang="en-CA" dirty="0"/>
              <a:t>Reliable information</a:t>
            </a:r>
          </a:p>
          <a:p>
            <a:endParaRPr lang="en-CA" dirty="0"/>
          </a:p>
          <a:p>
            <a:r>
              <a:rPr lang="en-CA" dirty="0"/>
              <a:t>Things that make you feel good about yourself</a:t>
            </a:r>
          </a:p>
          <a:p>
            <a:endParaRPr lang="en-CA" dirty="0"/>
          </a:p>
          <a:p>
            <a:r>
              <a:rPr lang="en-CA" dirty="0"/>
              <a:t>Things that encourage you to be healthy</a:t>
            </a:r>
          </a:p>
        </p:txBody>
      </p:sp>
      <p:pic>
        <p:nvPicPr>
          <p:cNvPr id="5" name="Picture 4">
            <a:extLst>
              <a:ext uri="{FF2B5EF4-FFF2-40B4-BE49-F238E27FC236}">
                <a16:creationId xmlns:a16="http://schemas.microsoft.com/office/drawing/2014/main" id="{85B65FC7-2088-C167-883C-72892AD02E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3593" y="781776"/>
            <a:ext cx="6227553" cy="6227553"/>
          </a:xfrm>
          <a:prstGeom prst="rect">
            <a:avLst/>
          </a:prstGeom>
          <a:effectLst>
            <a:glow rad="228600">
              <a:schemeClr val="accent6">
                <a:satMod val="175000"/>
                <a:alpha val="40000"/>
              </a:schemeClr>
            </a:glow>
          </a:effectLst>
        </p:spPr>
      </p:pic>
      <p:sp>
        <p:nvSpPr>
          <p:cNvPr id="3" name="Title 1">
            <a:extLst>
              <a:ext uri="{FF2B5EF4-FFF2-40B4-BE49-F238E27FC236}">
                <a16:creationId xmlns:a16="http://schemas.microsoft.com/office/drawing/2014/main" id="{EA6062C7-70B4-3712-F48B-81138E5A81D0}"/>
              </a:ext>
            </a:extLst>
          </p:cNvPr>
          <p:cNvSpPr txBox="1">
            <a:spLocks/>
          </p:cNvSpPr>
          <p:nvPr/>
        </p:nvSpPr>
        <p:spPr>
          <a:xfrm>
            <a:off x="628650" y="382877"/>
            <a:ext cx="78867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a:solidFill>
                  <a:srgbClr val="404140"/>
                </a:solidFill>
                <a:latin typeface="Gotham Bold" pitchFamily="50" charset="0"/>
              </a:rPr>
              <a:t>Do AIs give you ice cream or broccoli?</a:t>
            </a:r>
            <a:endParaRPr lang="en-CA" dirty="0">
              <a:solidFill>
                <a:srgbClr val="404140"/>
              </a:solidFill>
              <a:latin typeface="Gotham Bold" pitchFamily="50" charset="0"/>
            </a:endParaRPr>
          </a:p>
        </p:txBody>
      </p:sp>
    </p:spTree>
    <p:extLst>
      <p:ext uri="{BB962C8B-B14F-4D97-AF65-F5344CB8AC3E}">
        <p14:creationId xmlns:p14="http://schemas.microsoft.com/office/powerpoint/2010/main" val="23098380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6" end="6"/>
                                            </p:txEl>
                                          </p:spTgt>
                                        </p:tgtEl>
                                        <p:attrNameLst>
                                          <p:attrName>style.visibility</p:attrName>
                                        </p:attrNameLst>
                                      </p:cBhvr>
                                      <p:to>
                                        <p:strVal val="visible"/>
                                      </p:to>
                                    </p:set>
                                    <p:animEffect transition="in" filter="fade">
                                      <p:cBhvr>
                                        <p:cTn id="1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235200"/>
            <a:ext cx="7772400" cy="2387600"/>
          </a:xfrm>
          <a:prstGeom prst="rect">
            <a:avLst/>
          </a:prstGeom>
        </p:spPr>
        <p:txBody>
          <a:bodyPr>
            <a:normAutofit/>
          </a:bodyPr>
          <a:lstStyle/>
          <a:p>
            <a:pPr algn="ctr"/>
            <a:r>
              <a:rPr lang="en-CA" b="1" dirty="0">
                <a:solidFill>
                  <a:srgbClr val="404140"/>
                </a:solidFill>
                <a:latin typeface="Gotham Bold" pitchFamily="50" charset="0"/>
              </a:rPr>
              <a:t>Where do algorithms</a:t>
            </a:r>
            <a:br>
              <a:rPr lang="en-CA" b="1" dirty="0">
                <a:solidFill>
                  <a:srgbClr val="404140"/>
                </a:solidFill>
                <a:latin typeface="Gotham Bold" pitchFamily="50" charset="0"/>
              </a:rPr>
            </a:br>
            <a:r>
              <a:rPr lang="en-CA" b="1" dirty="0">
                <a:solidFill>
                  <a:srgbClr val="404140"/>
                </a:solidFill>
                <a:latin typeface="Gotham Bold" pitchFamily="50" charset="0"/>
              </a:rPr>
              <a:t>get the data they need to make decisions?</a:t>
            </a:r>
          </a:p>
        </p:txBody>
      </p:sp>
    </p:spTree>
    <p:extLst>
      <p:ext uri="{BB962C8B-B14F-4D97-AF65-F5344CB8AC3E}">
        <p14:creationId xmlns:p14="http://schemas.microsoft.com/office/powerpoint/2010/main" val="24467734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BEC8C6-FD28-C754-664C-E5F6A8D4C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355940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4092DF-E2CC-098E-FEFE-7A81DD705FEE}"/>
              </a:ext>
            </a:extLst>
          </p:cNvPr>
          <p:cNvSpPr txBox="1"/>
          <p:nvPr/>
        </p:nvSpPr>
        <p:spPr>
          <a:xfrm>
            <a:off x="3394845" y="1957836"/>
            <a:ext cx="1797287" cy="2246769"/>
          </a:xfrm>
          <a:prstGeom prst="rect">
            <a:avLst/>
          </a:prstGeom>
          <a:noFill/>
        </p:spPr>
        <p:txBody>
          <a:bodyPr wrap="none" rtlCol="0">
            <a:spAutoFit/>
          </a:bodyPr>
          <a:lstStyle/>
          <a:p>
            <a:r>
              <a:rPr lang="en-CA" sz="14000" b="1" dirty="0">
                <a:solidFill>
                  <a:srgbClr val="404140"/>
                </a:solidFill>
              </a:rPr>
              <a:t>HI</a:t>
            </a:r>
          </a:p>
        </p:txBody>
      </p:sp>
      <p:pic>
        <p:nvPicPr>
          <p:cNvPr id="7" name="Picture 6">
            <a:extLst>
              <a:ext uri="{FF2B5EF4-FFF2-40B4-BE49-F238E27FC236}">
                <a16:creationId xmlns:a16="http://schemas.microsoft.com/office/drawing/2014/main" id="{6F06DD44-CD4E-59DF-55A2-A17A0299F94D}"/>
              </a:ext>
            </a:extLst>
          </p:cNvPr>
          <p:cNvPicPr>
            <a:picLocks noChangeAspect="1"/>
          </p:cNvPicPr>
          <p:nvPr/>
        </p:nvPicPr>
        <p:blipFill rotWithShape="1">
          <a:blip r:embed="rId3">
            <a:extLst>
              <a:ext uri="{28A0092B-C50C-407E-A947-70E740481C1C}">
                <a14:useLocalDpi xmlns:a14="http://schemas.microsoft.com/office/drawing/2010/main" val="0"/>
              </a:ext>
            </a:extLst>
          </a:blip>
          <a:srcRect l="33742" r="33832"/>
          <a:stretch/>
        </p:blipFill>
        <p:spPr>
          <a:xfrm>
            <a:off x="5082539" y="2293810"/>
            <a:ext cx="502921" cy="1691450"/>
          </a:xfrm>
          <a:prstGeom prst="rect">
            <a:avLst/>
          </a:prstGeom>
        </p:spPr>
      </p:pic>
    </p:spTree>
    <p:extLst>
      <p:ext uri="{BB962C8B-B14F-4D97-AF65-F5344CB8AC3E}">
        <p14:creationId xmlns:p14="http://schemas.microsoft.com/office/powerpoint/2010/main" val="27448418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03E153-1978-8D90-703D-D122E51412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105138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8" fill="hold" nodeType="clickEffect">
                                  <p:stCondLst>
                                    <p:cond delay="0"/>
                                  </p:stCondLst>
                                  <p:childTnLst>
                                    <p:anim calcmode="lin" valueType="num">
                                      <p:cBhvr additive="base">
                                        <p:cTn id="6" dur="500"/>
                                        <p:tgtEl>
                                          <p:spTgt spid="2"/>
                                        </p:tgtEl>
                                        <p:attrNameLst>
                                          <p:attrName>ppt_x</p:attrName>
                                        </p:attrNameLst>
                                      </p:cBhvr>
                                      <p:tavLst>
                                        <p:tav tm="0">
                                          <p:val>
                                            <p:strVal val="ppt_x"/>
                                          </p:val>
                                        </p:tav>
                                        <p:tav tm="100000">
                                          <p:val>
                                            <p:strVal val="0-ppt_w/2"/>
                                          </p:val>
                                        </p:tav>
                                      </p:tavLst>
                                    </p:anim>
                                    <p:anim calcmode="lin" valueType="num">
                                      <p:cBhvr additive="base">
                                        <p:cTn id="7" dur="500"/>
                                        <p:tgtEl>
                                          <p:spTgt spid="2"/>
                                        </p:tgtEl>
                                        <p:attrNameLst>
                                          <p:attrName>ppt_y</p:attrName>
                                        </p:attrNameLst>
                                      </p:cBhvr>
                                      <p:tavLst>
                                        <p:tav tm="0">
                                          <p:val>
                                            <p:strVal val="ppt_y"/>
                                          </p:val>
                                        </p:tav>
                                        <p:tav tm="100000">
                                          <p:val>
                                            <p:strVal val="ppt_y"/>
                                          </p:val>
                                        </p:tav>
                                      </p:tavLst>
                                    </p:anim>
                                    <p:set>
                                      <p:cBhvr>
                                        <p:cTn id="8"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0612A4-E101-206F-BFA0-2F0AFDDB9E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11706331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D1FE7-3E90-5113-766B-D5C86E469EFA}"/>
              </a:ext>
            </a:extLst>
          </p:cNvPr>
          <p:cNvSpPr>
            <a:spLocks noGrp="1"/>
          </p:cNvSpPr>
          <p:nvPr>
            <p:ph type="title" idx="4294967295"/>
          </p:nvPr>
        </p:nvSpPr>
        <p:spPr>
          <a:xfrm>
            <a:off x="628650" y="685967"/>
            <a:ext cx="7886700" cy="1325563"/>
          </a:xfrm>
          <a:prstGeom prst="rect">
            <a:avLst/>
          </a:prstGeom>
        </p:spPr>
        <p:txBody>
          <a:bodyPr/>
          <a:lstStyle/>
          <a:p>
            <a:r>
              <a:rPr lang="en-CA" b="1" dirty="0">
                <a:solidFill>
                  <a:srgbClr val="404140"/>
                </a:solidFill>
                <a:latin typeface="Gotham Bold" pitchFamily="50" charset="0"/>
              </a:rPr>
              <a:t>Algorithms  use: </a:t>
            </a:r>
          </a:p>
        </p:txBody>
      </p:sp>
      <p:graphicFrame>
        <p:nvGraphicFramePr>
          <p:cNvPr id="5" name="Content Placeholder 4">
            <a:extLst>
              <a:ext uri="{FF2B5EF4-FFF2-40B4-BE49-F238E27FC236}">
                <a16:creationId xmlns:a16="http://schemas.microsoft.com/office/drawing/2014/main" id="{BCFF338C-FF19-20FE-50E6-FECA89C701B2}"/>
              </a:ext>
            </a:extLst>
          </p:cNvPr>
          <p:cNvGraphicFramePr>
            <a:graphicFrameLocks noGrp="1"/>
          </p:cNvGraphicFramePr>
          <p:nvPr>
            <p:ph idx="4294967295"/>
            <p:extLst>
              <p:ext uri="{D42A27DB-BD31-4B8C-83A1-F6EECF244321}">
                <p14:modId xmlns:p14="http://schemas.microsoft.com/office/powerpoint/2010/main" val="2712658479"/>
              </p:ext>
            </p:extLst>
          </p:nvPr>
        </p:nvGraphicFramePr>
        <p:xfrm>
          <a:off x="628650" y="1727380"/>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65311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DFCB-6DCC-F750-D1D5-E761CB2E1E88}"/>
              </a:ext>
            </a:extLst>
          </p:cNvPr>
          <p:cNvSpPr>
            <a:spLocks noGrp="1"/>
          </p:cNvSpPr>
          <p:nvPr>
            <p:ph type="ctrTitle" idx="4294967295"/>
          </p:nvPr>
        </p:nvSpPr>
        <p:spPr>
          <a:xfrm>
            <a:off x="685800" y="2236787"/>
            <a:ext cx="7772400" cy="2384425"/>
          </a:xfrm>
          <a:prstGeom prst="rect">
            <a:avLst/>
          </a:prstGeom>
        </p:spPr>
        <p:txBody>
          <a:bodyPr>
            <a:normAutofit fontScale="90000"/>
          </a:bodyPr>
          <a:lstStyle/>
          <a:p>
            <a:pPr algn="ctr"/>
            <a:r>
              <a:rPr lang="en-CA" b="1" dirty="0">
                <a:solidFill>
                  <a:srgbClr val="404140"/>
                </a:solidFill>
                <a:latin typeface="Gotham Bold" pitchFamily="50" charset="0"/>
              </a:rPr>
              <a:t>Algorithms make decisions based on what they </a:t>
            </a:r>
            <a:br>
              <a:rPr lang="en-CA" b="1" dirty="0">
                <a:solidFill>
                  <a:srgbClr val="404140"/>
                </a:solidFill>
                <a:latin typeface="Gotham Bold" pitchFamily="50" charset="0"/>
              </a:rPr>
            </a:br>
            <a:r>
              <a:rPr lang="en-CA" b="1" i="1" dirty="0">
                <a:solidFill>
                  <a:srgbClr val="404140"/>
                </a:solidFill>
                <a:highlight>
                  <a:srgbClr val="EFA92C"/>
                </a:highlight>
                <a:latin typeface="Gotham Bold" pitchFamily="50" charset="0"/>
              </a:rPr>
              <a:t>think they know</a:t>
            </a:r>
            <a:r>
              <a:rPr lang="en-CA" b="1" i="1" dirty="0">
                <a:solidFill>
                  <a:srgbClr val="404140"/>
                </a:solidFill>
                <a:latin typeface="Gotham Bold" pitchFamily="50" charset="0"/>
              </a:rPr>
              <a:t> </a:t>
            </a:r>
            <a:r>
              <a:rPr lang="en-CA" b="1" dirty="0">
                <a:solidFill>
                  <a:srgbClr val="404140"/>
                </a:solidFill>
                <a:latin typeface="Gotham Bold" pitchFamily="50" charset="0"/>
              </a:rPr>
              <a:t>about you.</a:t>
            </a:r>
          </a:p>
        </p:txBody>
      </p:sp>
    </p:spTree>
    <p:extLst>
      <p:ext uri="{BB962C8B-B14F-4D97-AF65-F5344CB8AC3E}">
        <p14:creationId xmlns:p14="http://schemas.microsoft.com/office/powerpoint/2010/main" val="3406746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31A35F0-CBD9-DF8F-49B1-4B17FB654FC2}"/>
              </a:ext>
            </a:extLst>
          </p:cNvPr>
          <p:cNvSpPr txBox="1">
            <a:spLocks/>
          </p:cNvSpPr>
          <p:nvPr/>
        </p:nvSpPr>
        <p:spPr>
          <a:xfrm>
            <a:off x="685800" y="2235200"/>
            <a:ext cx="7772400" cy="2387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b="1" dirty="0">
                <a:solidFill>
                  <a:srgbClr val="404140"/>
                </a:solidFill>
                <a:latin typeface="Gotham Bold" pitchFamily="50" charset="0"/>
              </a:rPr>
              <a:t>How are Chat AIs similar to other machine learning algorithms?</a:t>
            </a:r>
          </a:p>
        </p:txBody>
      </p:sp>
    </p:spTree>
    <p:extLst>
      <p:ext uri="{BB962C8B-B14F-4D97-AF65-F5344CB8AC3E}">
        <p14:creationId xmlns:p14="http://schemas.microsoft.com/office/powerpoint/2010/main" val="17248663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B82F7A3-F481-8E1B-1CED-AC22A1883039}"/>
              </a:ext>
            </a:extLst>
          </p:cNvPr>
          <p:cNvSpPr txBox="1">
            <a:spLocks/>
          </p:cNvSpPr>
          <p:nvPr/>
        </p:nvSpPr>
        <p:spPr>
          <a:xfrm>
            <a:off x="1811686" y="2235199"/>
            <a:ext cx="7772400"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9600" b="1" dirty="0">
                <a:solidFill>
                  <a:srgbClr val="404140"/>
                </a:solidFill>
                <a:latin typeface="Gotham Black" pitchFamily="2" charset="0"/>
                <a:ea typeface="Roboto" panose="02000000000000000000" pitchFamily="2" charset="0"/>
                <a:cs typeface="Gotham Black" pitchFamily="2" charset="0"/>
              </a:rPr>
              <a:t>L</a:t>
            </a:r>
          </a:p>
          <a:p>
            <a:r>
              <a:rPr lang="en-CA" sz="9600" b="1" dirty="0">
                <a:solidFill>
                  <a:srgbClr val="404140"/>
                </a:solidFill>
                <a:latin typeface="Gotham Black" pitchFamily="2" charset="0"/>
                <a:ea typeface="Roboto" panose="02000000000000000000" pitchFamily="2" charset="0"/>
                <a:cs typeface="Gotham Black" pitchFamily="2" charset="0"/>
              </a:rPr>
              <a:t>L</a:t>
            </a:r>
          </a:p>
          <a:p>
            <a:r>
              <a:rPr lang="en-CA" sz="9600" b="1" dirty="0">
                <a:solidFill>
                  <a:srgbClr val="404140"/>
                </a:solidFill>
                <a:latin typeface="Gotham Black" pitchFamily="2" charset="0"/>
                <a:ea typeface="Roboto" panose="02000000000000000000" pitchFamily="2" charset="0"/>
                <a:cs typeface="Gotham Black" pitchFamily="2" charset="0"/>
              </a:rPr>
              <a:t>M</a:t>
            </a:r>
          </a:p>
        </p:txBody>
      </p:sp>
      <p:sp>
        <p:nvSpPr>
          <p:cNvPr id="5" name="TextBox 4">
            <a:extLst>
              <a:ext uri="{FF2B5EF4-FFF2-40B4-BE49-F238E27FC236}">
                <a16:creationId xmlns:a16="http://schemas.microsoft.com/office/drawing/2014/main" id="{7610964C-C41B-E61B-42FE-2EC54B3D969A}"/>
              </a:ext>
            </a:extLst>
          </p:cNvPr>
          <p:cNvSpPr txBox="1"/>
          <p:nvPr/>
        </p:nvSpPr>
        <p:spPr>
          <a:xfrm>
            <a:off x="3052216" y="1846179"/>
            <a:ext cx="2077813" cy="830997"/>
          </a:xfrm>
          <a:prstGeom prst="rect">
            <a:avLst/>
          </a:prstGeom>
          <a:noFill/>
        </p:spPr>
        <p:txBody>
          <a:bodyPr wrap="none" rtlCol="0">
            <a:spAutoFit/>
          </a:bodyPr>
          <a:lstStyle/>
          <a:p>
            <a:r>
              <a:rPr lang="en-CA" sz="4800" b="1" dirty="0">
                <a:solidFill>
                  <a:srgbClr val="404140"/>
                </a:solidFill>
                <a:latin typeface="Gotham Bold" pitchFamily="50" charset="0"/>
                <a:ea typeface="Roboto" panose="02000000000000000000" pitchFamily="2" charset="0"/>
                <a:cs typeface="Roboto" panose="02000000000000000000" pitchFamily="2" charset="0"/>
              </a:rPr>
              <a:t>ARGE</a:t>
            </a:r>
          </a:p>
        </p:txBody>
      </p:sp>
      <p:sp>
        <p:nvSpPr>
          <p:cNvPr id="6" name="TextBox 5">
            <a:extLst>
              <a:ext uri="{FF2B5EF4-FFF2-40B4-BE49-F238E27FC236}">
                <a16:creationId xmlns:a16="http://schemas.microsoft.com/office/drawing/2014/main" id="{1B262D39-1309-1EAC-98F7-C9DF9D46A9F3}"/>
              </a:ext>
            </a:extLst>
          </p:cNvPr>
          <p:cNvSpPr txBox="1"/>
          <p:nvPr/>
        </p:nvSpPr>
        <p:spPr>
          <a:xfrm>
            <a:off x="3052216" y="3119154"/>
            <a:ext cx="3560783" cy="830997"/>
          </a:xfrm>
          <a:prstGeom prst="rect">
            <a:avLst/>
          </a:prstGeom>
          <a:noFill/>
        </p:spPr>
        <p:txBody>
          <a:bodyPr wrap="none" rtlCol="0">
            <a:spAutoFit/>
          </a:bodyPr>
          <a:lstStyle/>
          <a:p>
            <a:r>
              <a:rPr lang="en-CA" sz="4800" b="1" dirty="0">
                <a:solidFill>
                  <a:srgbClr val="404140"/>
                </a:solidFill>
                <a:latin typeface="Gotham Bold" pitchFamily="50" charset="0"/>
                <a:ea typeface="Roboto" panose="02000000000000000000" pitchFamily="2" charset="0"/>
                <a:cs typeface="Roboto" panose="02000000000000000000" pitchFamily="2" charset="0"/>
              </a:rPr>
              <a:t>ANGUAGE</a:t>
            </a:r>
          </a:p>
        </p:txBody>
      </p:sp>
      <p:sp>
        <p:nvSpPr>
          <p:cNvPr id="7" name="TextBox 6">
            <a:extLst>
              <a:ext uri="{FF2B5EF4-FFF2-40B4-BE49-F238E27FC236}">
                <a16:creationId xmlns:a16="http://schemas.microsoft.com/office/drawing/2014/main" id="{EECB3500-055E-7F52-F069-FFDD0795854D}"/>
              </a:ext>
            </a:extLst>
          </p:cNvPr>
          <p:cNvSpPr txBox="1"/>
          <p:nvPr/>
        </p:nvSpPr>
        <p:spPr>
          <a:xfrm>
            <a:off x="3052216" y="4392129"/>
            <a:ext cx="2050561" cy="830997"/>
          </a:xfrm>
          <a:prstGeom prst="rect">
            <a:avLst/>
          </a:prstGeom>
          <a:noFill/>
        </p:spPr>
        <p:txBody>
          <a:bodyPr wrap="none" rtlCol="0">
            <a:spAutoFit/>
          </a:bodyPr>
          <a:lstStyle/>
          <a:p>
            <a:r>
              <a:rPr lang="en-CA" sz="4800" b="1" dirty="0">
                <a:solidFill>
                  <a:srgbClr val="404140"/>
                </a:solidFill>
                <a:latin typeface="Gotham Bold" pitchFamily="50" charset="0"/>
                <a:ea typeface="Roboto" panose="02000000000000000000" pitchFamily="2" charset="0"/>
                <a:cs typeface="Roboto" panose="02000000000000000000" pitchFamily="2" charset="0"/>
              </a:rPr>
              <a:t>ODEL</a:t>
            </a:r>
          </a:p>
        </p:txBody>
      </p:sp>
    </p:spTree>
    <p:extLst>
      <p:ext uri="{BB962C8B-B14F-4D97-AF65-F5344CB8AC3E}">
        <p14:creationId xmlns:p14="http://schemas.microsoft.com/office/powerpoint/2010/main" val="33614903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ECB3500-055E-7F52-F069-FFDD0795854D}"/>
              </a:ext>
            </a:extLst>
          </p:cNvPr>
          <p:cNvSpPr txBox="1"/>
          <p:nvPr/>
        </p:nvSpPr>
        <p:spPr>
          <a:xfrm>
            <a:off x="3046582" y="2488894"/>
            <a:ext cx="3151825" cy="1569660"/>
          </a:xfrm>
          <a:prstGeom prst="rect">
            <a:avLst/>
          </a:prstGeom>
          <a:noFill/>
        </p:spPr>
        <p:txBody>
          <a:bodyPr wrap="none" rtlCol="0">
            <a:spAutoFit/>
          </a:bodyPr>
          <a:lstStyle/>
          <a:p>
            <a:r>
              <a:rPr lang="en-CA" sz="9600" b="1" dirty="0">
                <a:solidFill>
                  <a:srgbClr val="404140"/>
                </a:solidFill>
                <a:latin typeface="Gotham Bold" pitchFamily="50" charset="0"/>
                <a:ea typeface="Roboto" panose="02000000000000000000" pitchFamily="2" charset="0"/>
                <a:cs typeface="Roboto" panose="02000000000000000000" pitchFamily="2" charset="0"/>
              </a:rPr>
              <a:t>M</a:t>
            </a:r>
            <a:r>
              <a:rPr lang="en-CA" sz="4800" b="1" dirty="0">
                <a:solidFill>
                  <a:srgbClr val="404140"/>
                </a:solidFill>
                <a:latin typeface="Gotham Bold" pitchFamily="50" charset="0"/>
                <a:ea typeface="Roboto" panose="02000000000000000000" pitchFamily="2" charset="0"/>
                <a:cs typeface="Roboto" panose="02000000000000000000" pitchFamily="2" charset="0"/>
              </a:rPr>
              <a:t>ODEL</a:t>
            </a:r>
          </a:p>
        </p:txBody>
      </p:sp>
    </p:spTree>
    <p:extLst>
      <p:ext uri="{BB962C8B-B14F-4D97-AF65-F5344CB8AC3E}">
        <p14:creationId xmlns:p14="http://schemas.microsoft.com/office/powerpoint/2010/main" val="28278236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B82F7A3-F481-8E1B-1CED-AC22A1883039}"/>
              </a:ext>
            </a:extLst>
          </p:cNvPr>
          <p:cNvSpPr txBox="1">
            <a:spLocks/>
          </p:cNvSpPr>
          <p:nvPr/>
        </p:nvSpPr>
        <p:spPr>
          <a:xfrm>
            <a:off x="1821624" y="-357619"/>
            <a:ext cx="7772400"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CA" sz="9600" b="1" dirty="0">
              <a:latin typeface="Gotham Bold" pitchFamily="50" charset="0"/>
              <a:ea typeface="Roboto" panose="02000000000000000000" pitchFamily="2" charset="0"/>
              <a:cs typeface="Roboto" panose="02000000000000000000" pitchFamily="2" charset="0"/>
            </a:endParaRPr>
          </a:p>
        </p:txBody>
      </p:sp>
      <p:sp>
        <p:nvSpPr>
          <p:cNvPr id="6" name="TextBox 5">
            <a:extLst>
              <a:ext uri="{FF2B5EF4-FFF2-40B4-BE49-F238E27FC236}">
                <a16:creationId xmlns:a16="http://schemas.microsoft.com/office/drawing/2014/main" id="{1B262D39-1309-1EAC-98F7-C9DF9D46A9F3}"/>
              </a:ext>
            </a:extLst>
          </p:cNvPr>
          <p:cNvSpPr txBox="1"/>
          <p:nvPr/>
        </p:nvSpPr>
        <p:spPr>
          <a:xfrm>
            <a:off x="2471008" y="-15825"/>
            <a:ext cx="4355872" cy="1569660"/>
          </a:xfrm>
          <a:prstGeom prst="rect">
            <a:avLst/>
          </a:prstGeom>
          <a:noFill/>
        </p:spPr>
        <p:txBody>
          <a:bodyPr wrap="none" rtlCol="0">
            <a:spAutoFit/>
          </a:bodyPr>
          <a:lstStyle/>
          <a:p>
            <a:r>
              <a:rPr lang="en-CA" sz="9600" b="1" dirty="0">
                <a:solidFill>
                  <a:srgbClr val="404140"/>
                </a:solidFill>
                <a:latin typeface="Gotham Bold" pitchFamily="50" charset="0"/>
                <a:ea typeface="Roboto" panose="02000000000000000000" pitchFamily="2" charset="0"/>
                <a:cs typeface="Roboto" panose="02000000000000000000" pitchFamily="2" charset="0"/>
              </a:rPr>
              <a:t>L</a:t>
            </a:r>
            <a:r>
              <a:rPr lang="en-CA" sz="4800" b="1" dirty="0">
                <a:solidFill>
                  <a:srgbClr val="404140"/>
                </a:solidFill>
                <a:latin typeface="Gotham Bold" pitchFamily="50" charset="0"/>
                <a:ea typeface="Roboto" panose="02000000000000000000" pitchFamily="2" charset="0"/>
                <a:cs typeface="Roboto" panose="02000000000000000000" pitchFamily="2" charset="0"/>
              </a:rPr>
              <a:t>ANGUAGE</a:t>
            </a:r>
          </a:p>
        </p:txBody>
      </p:sp>
      <p:cxnSp>
        <p:nvCxnSpPr>
          <p:cNvPr id="3" name="Straight Arrow Connector 2">
            <a:extLst>
              <a:ext uri="{FF2B5EF4-FFF2-40B4-BE49-F238E27FC236}">
                <a16:creationId xmlns:a16="http://schemas.microsoft.com/office/drawing/2014/main" id="{54DD7D5D-F748-D05A-7967-741464C7B139}"/>
              </a:ext>
            </a:extLst>
          </p:cNvPr>
          <p:cNvCxnSpPr>
            <a:cxnSpLocks/>
          </p:cNvCxnSpPr>
          <p:nvPr/>
        </p:nvCxnSpPr>
        <p:spPr>
          <a:xfrm flipV="1">
            <a:off x="1533832" y="1304375"/>
            <a:ext cx="0" cy="3916554"/>
          </a:xfrm>
          <a:prstGeom prst="straightConnector1">
            <a:avLst/>
          </a:prstGeom>
          <a:ln w="101600" cap="rnd">
            <a:solidFill>
              <a:srgbClr val="42609E"/>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A38A6F4-BE53-BBAD-987E-24AFDE652FE5}"/>
              </a:ext>
            </a:extLst>
          </p:cNvPr>
          <p:cNvCxnSpPr>
            <a:cxnSpLocks/>
          </p:cNvCxnSpPr>
          <p:nvPr/>
        </p:nvCxnSpPr>
        <p:spPr>
          <a:xfrm>
            <a:off x="2217174" y="5753696"/>
            <a:ext cx="6116153" cy="0"/>
          </a:xfrm>
          <a:prstGeom prst="straightConnector1">
            <a:avLst/>
          </a:prstGeom>
          <a:ln w="101600" cap="rnd">
            <a:solidFill>
              <a:srgbClr val="42609E"/>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91340B-517F-76ED-0FE3-7D0B47D5D320}"/>
              </a:ext>
            </a:extLst>
          </p:cNvPr>
          <p:cNvSpPr txBox="1"/>
          <p:nvPr/>
        </p:nvSpPr>
        <p:spPr>
          <a:xfrm>
            <a:off x="3921864" y="5966813"/>
            <a:ext cx="2536464" cy="646331"/>
          </a:xfrm>
          <a:prstGeom prst="rect">
            <a:avLst/>
          </a:prstGeom>
          <a:noFill/>
        </p:spPr>
        <p:txBody>
          <a:bodyPr wrap="none" rtlCol="0">
            <a:spAutoFit/>
          </a:bodyPr>
          <a:lstStyle/>
          <a:p>
            <a:r>
              <a:rPr lang="en-CA" sz="3600" b="1" dirty="0">
                <a:solidFill>
                  <a:srgbClr val="404140"/>
                </a:solidFill>
                <a:latin typeface="Gotham Bold" pitchFamily="50" charset="0"/>
                <a:ea typeface="Roboto" panose="02000000000000000000" pitchFamily="2" charset="0"/>
                <a:cs typeface="Roboto" panose="02000000000000000000" pitchFamily="2" charset="0"/>
              </a:rPr>
              <a:t>REDNESS</a:t>
            </a:r>
          </a:p>
        </p:txBody>
      </p:sp>
      <p:sp>
        <p:nvSpPr>
          <p:cNvPr id="15" name="TextBox 14">
            <a:extLst>
              <a:ext uri="{FF2B5EF4-FFF2-40B4-BE49-F238E27FC236}">
                <a16:creationId xmlns:a16="http://schemas.microsoft.com/office/drawing/2014/main" id="{1F88F3EB-12F5-6CB0-D3C6-5789D0408A68}"/>
              </a:ext>
            </a:extLst>
          </p:cNvPr>
          <p:cNvSpPr txBox="1"/>
          <p:nvPr/>
        </p:nvSpPr>
        <p:spPr>
          <a:xfrm rot="16200000">
            <a:off x="-742597" y="3140010"/>
            <a:ext cx="3358805" cy="646331"/>
          </a:xfrm>
          <a:prstGeom prst="rect">
            <a:avLst/>
          </a:prstGeom>
          <a:noFill/>
        </p:spPr>
        <p:txBody>
          <a:bodyPr wrap="none" rtlCol="0">
            <a:spAutoFit/>
          </a:bodyPr>
          <a:lstStyle/>
          <a:p>
            <a:r>
              <a:rPr lang="en-CA" sz="3600" b="1" dirty="0">
                <a:solidFill>
                  <a:srgbClr val="404140"/>
                </a:solidFill>
                <a:latin typeface="Gotham Bold" pitchFamily="50" charset="0"/>
                <a:ea typeface="Roboto" panose="02000000000000000000" pitchFamily="2" charset="0"/>
                <a:cs typeface="Roboto" panose="02000000000000000000" pitchFamily="2" charset="0"/>
              </a:rPr>
              <a:t>ROUNDNESS</a:t>
            </a:r>
          </a:p>
        </p:txBody>
      </p:sp>
      <p:pic>
        <p:nvPicPr>
          <p:cNvPr id="5" name="Picture 4">
            <a:extLst>
              <a:ext uri="{FF2B5EF4-FFF2-40B4-BE49-F238E27FC236}">
                <a16:creationId xmlns:a16="http://schemas.microsoft.com/office/drawing/2014/main" id="{BF93F7FA-76F5-0B5A-1E6B-EFA6CB42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376" y="5419647"/>
            <a:ext cx="1240798" cy="1240798"/>
          </a:xfrm>
          <a:prstGeom prst="rect">
            <a:avLst/>
          </a:prstGeom>
        </p:spPr>
      </p:pic>
      <p:pic>
        <p:nvPicPr>
          <p:cNvPr id="9" name="Picture 8">
            <a:extLst>
              <a:ext uri="{FF2B5EF4-FFF2-40B4-BE49-F238E27FC236}">
                <a16:creationId xmlns:a16="http://schemas.microsoft.com/office/drawing/2014/main" id="{105AD1D9-A278-8F61-355A-708E1D70D5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0477" y="3301178"/>
            <a:ext cx="1960960" cy="1960960"/>
          </a:xfrm>
          <a:prstGeom prst="rect">
            <a:avLst/>
          </a:prstGeom>
        </p:spPr>
      </p:pic>
      <p:pic>
        <p:nvPicPr>
          <p:cNvPr id="11" name="Picture 10">
            <a:extLst>
              <a:ext uri="{FF2B5EF4-FFF2-40B4-BE49-F238E27FC236}">
                <a16:creationId xmlns:a16="http://schemas.microsoft.com/office/drawing/2014/main" id="{1F734F1A-CF70-69B9-61BE-30A97E5846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8081" y="4065323"/>
            <a:ext cx="1618085" cy="1618085"/>
          </a:xfrm>
          <a:prstGeom prst="rect">
            <a:avLst/>
          </a:prstGeom>
        </p:spPr>
      </p:pic>
      <p:pic>
        <p:nvPicPr>
          <p:cNvPr id="13" name="Picture 12">
            <a:extLst>
              <a:ext uri="{FF2B5EF4-FFF2-40B4-BE49-F238E27FC236}">
                <a16:creationId xmlns:a16="http://schemas.microsoft.com/office/drawing/2014/main" id="{E79BB328-E186-A385-D8BE-9A08B9B7D0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547762" y="1571511"/>
            <a:ext cx="1618085" cy="1618085"/>
          </a:xfrm>
          <a:prstGeom prst="rect">
            <a:avLst/>
          </a:prstGeom>
        </p:spPr>
      </p:pic>
      <p:pic>
        <p:nvPicPr>
          <p:cNvPr id="16" name="Picture 15">
            <a:extLst>
              <a:ext uri="{FF2B5EF4-FFF2-40B4-BE49-F238E27FC236}">
                <a16:creationId xmlns:a16="http://schemas.microsoft.com/office/drawing/2014/main" id="{FC0331F7-EBEC-0829-1202-9FE91BA1D1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0981" y="3851490"/>
            <a:ext cx="1960960" cy="1960960"/>
          </a:xfrm>
          <a:prstGeom prst="rect">
            <a:avLst/>
          </a:prstGeom>
        </p:spPr>
      </p:pic>
    </p:spTree>
    <p:extLst>
      <p:ext uri="{BB962C8B-B14F-4D97-AF65-F5344CB8AC3E}">
        <p14:creationId xmlns:p14="http://schemas.microsoft.com/office/powerpoint/2010/main" val="23213210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a:extLst>
              <a:ext uri="{FF2B5EF4-FFF2-40B4-BE49-F238E27FC236}">
                <a16:creationId xmlns:a16="http://schemas.microsoft.com/office/drawing/2014/main" id="{54DD7D5D-F748-D05A-7967-741464C7B139}"/>
              </a:ext>
            </a:extLst>
          </p:cNvPr>
          <p:cNvCxnSpPr>
            <a:cxnSpLocks/>
          </p:cNvCxnSpPr>
          <p:nvPr/>
        </p:nvCxnSpPr>
        <p:spPr>
          <a:xfrm flipV="1">
            <a:off x="1533832" y="1304375"/>
            <a:ext cx="0" cy="3916554"/>
          </a:xfrm>
          <a:prstGeom prst="straightConnector1">
            <a:avLst/>
          </a:prstGeom>
          <a:ln w="101600" cap="rnd">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A38A6F4-BE53-BBAD-987E-24AFDE652FE5}"/>
              </a:ext>
            </a:extLst>
          </p:cNvPr>
          <p:cNvCxnSpPr>
            <a:cxnSpLocks/>
          </p:cNvCxnSpPr>
          <p:nvPr/>
        </p:nvCxnSpPr>
        <p:spPr>
          <a:xfrm>
            <a:off x="2217174" y="5684684"/>
            <a:ext cx="6116153" cy="0"/>
          </a:xfrm>
          <a:prstGeom prst="straightConnector1">
            <a:avLst/>
          </a:prstGeom>
          <a:ln w="101600" cap="rnd">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91340B-517F-76ED-0FE3-7D0B47D5D320}"/>
              </a:ext>
            </a:extLst>
          </p:cNvPr>
          <p:cNvSpPr txBox="1"/>
          <p:nvPr/>
        </p:nvSpPr>
        <p:spPr>
          <a:xfrm>
            <a:off x="4182221" y="5896094"/>
            <a:ext cx="2019655" cy="646331"/>
          </a:xfrm>
          <a:prstGeom prst="rect">
            <a:avLst/>
          </a:prstGeom>
          <a:noFill/>
        </p:spPr>
        <p:txBody>
          <a:bodyPr wrap="none" rtlCol="0">
            <a:spAutoFit/>
          </a:bodyPr>
          <a:lstStyle/>
          <a:p>
            <a:r>
              <a:rPr lang="en-CA" sz="3600" b="1" dirty="0">
                <a:solidFill>
                  <a:srgbClr val="404140"/>
                </a:solidFill>
                <a:latin typeface="Gotham Bold" pitchFamily="50" charset="0"/>
                <a:ea typeface="Roboto" panose="02000000000000000000" pitchFamily="2" charset="0"/>
                <a:cs typeface="Roboto" panose="02000000000000000000" pitchFamily="2" charset="0"/>
              </a:rPr>
              <a:t>YOUNG</a:t>
            </a:r>
          </a:p>
        </p:txBody>
      </p:sp>
      <p:sp>
        <p:nvSpPr>
          <p:cNvPr id="15" name="TextBox 14">
            <a:extLst>
              <a:ext uri="{FF2B5EF4-FFF2-40B4-BE49-F238E27FC236}">
                <a16:creationId xmlns:a16="http://schemas.microsoft.com/office/drawing/2014/main" id="{1F88F3EB-12F5-6CB0-D3C6-5789D0408A68}"/>
              </a:ext>
            </a:extLst>
          </p:cNvPr>
          <p:cNvSpPr txBox="1"/>
          <p:nvPr/>
        </p:nvSpPr>
        <p:spPr>
          <a:xfrm rot="16200000">
            <a:off x="-85254" y="3105834"/>
            <a:ext cx="2233304" cy="646331"/>
          </a:xfrm>
          <a:prstGeom prst="rect">
            <a:avLst/>
          </a:prstGeom>
          <a:noFill/>
        </p:spPr>
        <p:txBody>
          <a:bodyPr wrap="none" rtlCol="0">
            <a:spAutoFit/>
          </a:bodyPr>
          <a:lstStyle/>
          <a:p>
            <a:r>
              <a:rPr lang="en-CA" sz="3600" b="1" dirty="0">
                <a:solidFill>
                  <a:srgbClr val="404140"/>
                </a:solidFill>
                <a:latin typeface="Gotham Bold" pitchFamily="50" charset="0"/>
                <a:ea typeface="Roboto" panose="02000000000000000000" pitchFamily="2" charset="0"/>
                <a:cs typeface="Roboto" panose="02000000000000000000" pitchFamily="2" charset="0"/>
              </a:rPr>
              <a:t>FEMALE</a:t>
            </a:r>
          </a:p>
        </p:txBody>
      </p:sp>
      <p:sp>
        <p:nvSpPr>
          <p:cNvPr id="2" name="TextBox 1">
            <a:extLst>
              <a:ext uri="{FF2B5EF4-FFF2-40B4-BE49-F238E27FC236}">
                <a16:creationId xmlns:a16="http://schemas.microsoft.com/office/drawing/2014/main" id="{16DBEEB0-2115-DA44-34F5-0FE7CEACADAB}"/>
              </a:ext>
            </a:extLst>
          </p:cNvPr>
          <p:cNvSpPr txBox="1"/>
          <p:nvPr/>
        </p:nvSpPr>
        <p:spPr>
          <a:xfrm>
            <a:off x="591675" y="5361518"/>
            <a:ext cx="1589948" cy="646331"/>
          </a:xfrm>
          <a:prstGeom prst="rect">
            <a:avLst/>
          </a:prstGeom>
          <a:noFill/>
        </p:spPr>
        <p:txBody>
          <a:bodyPr wrap="square" rtlCol="0">
            <a:spAutoFit/>
          </a:bodyPr>
          <a:lstStyle/>
          <a:p>
            <a:pPr algn="ctr"/>
            <a:r>
              <a:rPr lang="en-CA" sz="3600" b="1" dirty="0">
                <a:solidFill>
                  <a:srgbClr val="404140"/>
                </a:solidFill>
                <a:latin typeface="Gotham Bold" pitchFamily="50" charset="0"/>
                <a:ea typeface="Roboto" panose="02000000000000000000" pitchFamily="2" charset="0"/>
                <a:cs typeface="Roboto" panose="02000000000000000000" pitchFamily="2" charset="0"/>
              </a:rPr>
              <a:t>KING</a:t>
            </a:r>
          </a:p>
        </p:txBody>
      </p:sp>
      <p:sp>
        <p:nvSpPr>
          <p:cNvPr id="9" name="TextBox 8">
            <a:extLst>
              <a:ext uri="{FF2B5EF4-FFF2-40B4-BE49-F238E27FC236}">
                <a16:creationId xmlns:a16="http://schemas.microsoft.com/office/drawing/2014/main" id="{EDB18A1B-379C-2059-B1ED-0ECB3F52BD95}"/>
              </a:ext>
            </a:extLst>
          </p:cNvPr>
          <p:cNvSpPr txBox="1"/>
          <p:nvPr/>
        </p:nvSpPr>
        <p:spPr>
          <a:xfrm>
            <a:off x="5685115" y="4915256"/>
            <a:ext cx="2141071" cy="646331"/>
          </a:xfrm>
          <a:prstGeom prst="rect">
            <a:avLst/>
          </a:prstGeom>
          <a:noFill/>
        </p:spPr>
        <p:txBody>
          <a:bodyPr wrap="square" rtlCol="0">
            <a:spAutoFit/>
          </a:bodyPr>
          <a:lstStyle/>
          <a:p>
            <a:pPr algn="ctr"/>
            <a:r>
              <a:rPr lang="en-CA" sz="3600" b="1" dirty="0">
                <a:solidFill>
                  <a:srgbClr val="404140"/>
                </a:solidFill>
                <a:latin typeface="Gotham Bold" pitchFamily="50" charset="0"/>
                <a:ea typeface="Roboto" panose="02000000000000000000" pitchFamily="2" charset="0"/>
                <a:cs typeface="Roboto" panose="02000000000000000000" pitchFamily="2" charset="0"/>
              </a:rPr>
              <a:t>PRINCE</a:t>
            </a:r>
          </a:p>
        </p:txBody>
      </p:sp>
      <p:sp>
        <p:nvSpPr>
          <p:cNvPr id="10" name="TextBox 9">
            <a:extLst>
              <a:ext uri="{FF2B5EF4-FFF2-40B4-BE49-F238E27FC236}">
                <a16:creationId xmlns:a16="http://schemas.microsoft.com/office/drawing/2014/main" id="{99EF9816-59D9-9F1C-9177-E9693755C3C9}"/>
              </a:ext>
            </a:extLst>
          </p:cNvPr>
          <p:cNvSpPr txBox="1"/>
          <p:nvPr/>
        </p:nvSpPr>
        <p:spPr>
          <a:xfrm rot="16200000">
            <a:off x="987824" y="2252347"/>
            <a:ext cx="2387597" cy="646331"/>
          </a:xfrm>
          <a:prstGeom prst="rect">
            <a:avLst/>
          </a:prstGeom>
          <a:noFill/>
        </p:spPr>
        <p:txBody>
          <a:bodyPr wrap="square" rtlCol="0">
            <a:spAutoFit/>
          </a:bodyPr>
          <a:lstStyle/>
          <a:p>
            <a:pPr algn="ctr"/>
            <a:r>
              <a:rPr lang="en-CA" sz="3600" b="1" dirty="0">
                <a:solidFill>
                  <a:srgbClr val="404140"/>
                </a:solidFill>
                <a:latin typeface="Gotham Bold" pitchFamily="50" charset="0"/>
                <a:ea typeface="Roboto" panose="02000000000000000000" pitchFamily="2" charset="0"/>
                <a:cs typeface="Roboto" panose="02000000000000000000" pitchFamily="2" charset="0"/>
              </a:rPr>
              <a:t>QUEEN</a:t>
            </a:r>
          </a:p>
        </p:txBody>
      </p:sp>
      <p:sp>
        <p:nvSpPr>
          <p:cNvPr id="5" name="TextBox 4">
            <a:extLst>
              <a:ext uri="{FF2B5EF4-FFF2-40B4-BE49-F238E27FC236}">
                <a16:creationId xmlns:a16="http://schemas.microsoft.com/office/drawing/2014/main" id="{3CB7FE50-0F30-4DFE-9D3A-B9DDC5BC365F}"/>
              </a:ext>
            </a:extLst>
          </p:cNvPr>
          <p:cNvSpPr txBox="1"/>
          <p:nvPr/>
        </p:nvSpPr>
        <p:spPr>
          <a:xfrm>
            <a:off x="2471008" y="-15825"/>
            <a:ext cx="4355872" cy="1569660"/>
          </a:xfrm>
          <a:prstGeom prst="rect">
            <a:avLst/>
          </a:prstGeom>
          <a:noFill/>
        </p:spPr>
        <p:txBody>
          <a:bodyPr wrap="none" rtlCol="0">
            <a:spAutoFit/>
          </a:bodyPr>
          <a:lstStyle/>
          <a:p>
            <a:r>
              <a:rPr lang="en-CA" sz="9600" b="1" dirty="0">
                <a:solidFill>
                  <a:srgbClr val="404140"/>
                </a:solidFill>
                <a:latin typeface="Gotham Bold" pitchFamily="50" charset="0"/>
                <a:ea typeface="Roboto" panose="02000000000000000000" pitchFamily="2" charset="0"/>
                <a:cs typeface="Roboto" panose="02000000000000000000" pitchFamily="2" charset="0"/>
              </a:rPr>
              <a:t>L</a:t>
            </a:r>
            <a:r>
              <a:rPr lang="en-CA" sz="4800" b="1" dirty="0">
                <a:solidFill>
                  <a:srgbClr val="404140"/>
                </a:solidFill>
                <a:latin typeface="Gotham Bold" pitchFamily="50" charset="0"/>
                <a:ea typeface="Roboto" panose="02000000000000000000" pitchFamily="2" charset="0"/>
                <a:cs typeface="Roboto" panose="02000000000000000000" pitchFamily="2" charset="0"/>
              </a:rPr>
              <a:t>ANGUAGE</a:t>
            </a:r>
          </a:p>
        </p:txBody>
      </p:sp>
    </p:spTree>
    <p:extLst>
      <p:ext uri="{BB962C8B-B14F-4D97-AF65-F5344CB8AC3E}">
        <p14:creationId xmlns:p14="http://schemas.microsoft.com/office/powerpoint/2010/main" val="35073272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D83FB9-80FE-E4E6-B5C1-CD4922853DD4}"/>
              </a:ext>
            </a:extLst>
          </p:cNvPr>
          <p:cNvSpPr txBox="1"/>
          <p:nvPr/>
        </p:nvSpPr>
        <p:spPr>
          <a:xfrm>
            <a:off x="809404" y="1104039"/>
            <a:ext cx="6345775" cy="3416320"/>
          </a:xfrm>
          <a:prstGeom prst="rect">
            <a:avLst/>
          </a:prstGeom>
          <a:noFill/>
        </p:spPr>
        <p:txBody>
          <a:bodyPr wrap="square" rtlCol="0">
            <a:spAutoFit/>
          </a:bodyPr>
          <a:lstStyle/>
          <a:p>
            <a:r>
              <a:rPr lang="en-CA" sz="7200" dirty="0">
                <a:solidFill>
                  <a:srgbClr val="404140"/>
                </a:solidFill>
                <a:latin typeface="Gotham Book" pitchFamily="50" charset="0"/>
                <a:ea typeface="Roboto" panose="02000000000000000000" pitchFamily="2" charset="0"/>
                <a:cs typeface="Roboto" panose="02000000000000000000" pitchFamily="2" charset="0"/>
              </a:rPr>
              <a:t>FRIDA HAD A DRINK OF CHOCOLATE</a:t>
            </a:r>
          </a:p>
        </p:txBody>
      </p:sp>
      <p:pic>
        <p:nvPicPr>
          <p:cNvPr id="5" name="Picture 4">
            <a:extLst>
              <a:ext uri="{FF2B5EF4-FFF2-40B4-BE49-F238E27FC236}">
                <a16:creationId xmlns:a16="http://schemas.microsoft.com/office/drawing/2014/main" id="{C7285000-D363-A5C9-25EF-CFF683ED5150}"/>
              </a:ext>
            </a:extLst>
          </p:cNvPr>
          <p:cNvPicPr>
            <a:picLocks noChangeAspect="1"/>
          </p:cNvPicPr>
          <p:nvPr/>
        </p:nvPicPr>
        <p:blipFill rotWithShape="1">
          <a:blip r:embed="rId3">
            <a:extLst>
              <a:ext uri="{28A0092B-C50C-407E-A947-70E740481C1C}">
                <a14:useLocalDpi xmlns:a14="http://schemas.microsoft.com/office/drawing/2010/main" val="0"/>
              </a:ext>
            </a:extLst>
          </a:blip>
          <a:srcRect l="33742" r="33832"/>
          <a:stretch/>
        </p:blipFill>
        <p:spPr>
          <a:xfrm>
            <a:off x="7034397" y="3062879"/>
            <a:ext cx="502921" cy="1691450"/>
          </a:xfrm>
          <a:prstGeom prst="rect">
            <a:avLst/>
          </a:prstGeom>
        </p:spPr>
      </p:pic>
    </p:spTree>
    <p:extLst>
      <p:ext uri="{BB962C8B-B14F-4D97-AF65-F5344CB8AC3E}">
        <p14:creationId xmlns:p14="http://schemas.microsoft.com/office/powerpoint/2010/main" val="3527336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4092DF-E2CC-098E-FEFE-7A81DD705FEE}"/>
              </a:ext>
            </a:extLst>
          </p:cNvPr>
          <p:cNvSpPr txBox="1"/>
          <p:nvPr/>
        </p:nvSpPr>
        <p:spPr>
          <a:xfrm>
            <a:off x="2454673" y="1957836"/>
            <a:ext cx="2752677" cy="2246769"/>
          </a:xfrm>
          <a:prstGeom prst="rect">
            <a:avLst/>
          </a:prstGeom>
          <a:noFill/>
        </p:spPr>
        <p:txBody>
          <a:bodyPr wrap="none" rtlCol="0">
            <a:spAutoFit/>
          </a:bodyPr>
          <a:lstStyle/>
          <a:p>
            <a:r>
              <a:rPr lang="en-CA" sz="14000" b="1" dirty="0">
                <a:solidFill>
                  <a:srgbClr val="404140"/>
                </a:solidFill>
              </a:rPr>
              <a:t>HIP</a:t>
            </a:r>
          </a:p>
        </p:txBody>
      </p:sp>
      <p:pic>
        <p:nvPicPr>
          <p:cNvPr id="7" name="Picture 6">
            <a:extLst>
              <a:ext uri="{FF2B5EF4-FFF2-40B4-BE49-F238E27FC236}">
                <a16:creationId xmlns:a16="http://schemas.microsoft.com/office/drawing/2014/main" id="{6F06DD44-CD4E-59DF-55A2-A17A0299F94D}"/>
              </a:ext>
            </a:extLst>
          </p:cNvPr>
          <p:cNvPicPr>
            <a:picLocks noChangeAspect="1"/>
          </p:cNvPicPr>
          <p:nvPr/>
        </p:nvPicPr>
        <p:blipFill rotWithShape="1">
          <a:blip r:embed="rId3">
            <a:extLst>
              <a:ext uri="{28A0092B-C50C-407E-A947-70E740481C1C}">
                <a14:useLocalDpi xmlns:a14="http://schemas.microsoft.com/office/drawing/2010/main" val="0"/>
              </a:ext>
            </a:extLst>
          </a:blip>
          <a:srcRect l="33742" r="33832"/>
          <a:stretch/>
        </p:blipFill>
        <p:spPr>
          <a:xfrm>
            <a:off x="5082539" y="2293810"/>
            <a:ext cx="502921" cy="1691450"/>
          </a:xfrm>
          <a:prstGeom prst="rect">
            <a:avLst/>
          </a:prstGeom>
        </p:spPr>
      </p:pic>
    </p:spTree>
    <p:extLst>
      <p:ext uri="{BB962C8B-B14F-4D97-AF65-F5344CB8AC3E}">
        <p14:creationId xmlns:p14="http://schemas.microsoft.com/office/powerpoint/2010/main" val="29446034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EEA516-03C0-A37B-5549-1A98A6253012}"/>
              </a:ext>
            </a:extLst>
          </p:cNvPr>
          <p:cNvSpPr txBox="1"/>
          <p:nvPr/>
        </p:nvSpPr>
        <p:spPr>
          <a:xfrm>
            <a:off x="809404" y="1104039"/>
            <a:ext cx="6260136" cy="4524315"/>
          </a:xfrm>
          <a:prstGeom prst="rect">
            <a:avLst/>
          </a:prstGeom>
          <a:noFill/>
        </p:spPr>
        <p:txBody>
          <a:bodyPr wrap="square" rtlCol="0">
            <a:spAutoFit/>
          </a:bodyPr>
          <a:lstStyle/>
          <a:p>
            <a:r>
              <a:rPr lang="en-CA" sz="7200" dirty="0">
                <a:solidFill>
                  <a:srgbClr val="404140"/>
                </a:solidFill>
                <a:latin typeface="Gotham Book" pitchFamily="50" charset="0"/>
                <a:ea typeface="Roboto" panose="02000000000000000000" pitchFamily="2" charset="0"/>
                <a:cs typeface="Roboto" panose="02000000000000000000" pitchFamily="2" charset="0"/>
              </a:rPr>
              <a:t>FRIDA HAD A DRINK OF CHOCOLATE</a:t>
            </a:r>
          </a:p>
          <a:p>
            <a:r>
              <a:rPr lang="en-CA" sz="7200" dirty="0">
                <a:solidFill>
                  <a:srgbClr val="404140"/>
                </a:solidFill>
                <a:highlight>
                  <a:srgbClr val="EFA92C"/>
                </a:highlight>
                <a:latin typeface="Gotham Book" pitchFamily="50" charset="0"/>
                <a:ea typeface="Roboto" panose="02000000000000000000" pitchFamily="2" charset="0"/>
                <a:cs typeface="Roboto" panose="02000000000000000000" pitchFamily="2" charset="0"/>
              </a:rPr>
              <a:t>CHIPS</a:t>
            </a:r>
          </a:p>
        </p:txBody>
      </p:sp>
    </p:spTree>
    <p:extLst>
      <p:ext uri="{BB962C8B-B14F-4D97-AF65-F5344CB8AC3E}">
        <p14:creationId xmlns:p14="http://schemas.microsoft.com/office/powerpoint/2010/main" val="11502350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D12BFA4-78B1-E0F9-8122-7C048ECA5326}"/>
              </a:ext>
            </a:extLst>
          </p:cNvPr>
          <p:cNvSpPr txBox="1"/>
          <p:nvPr/>
        </p:nvSpPr>
        <p:spPr>
          <a:xfrm>
            <a:off x="623966" y="2815186"/>
            <a:ext cx="5228442" cy="1015663"/>
          </a:xfrm>
          <a:prstGeom prst="rect">
            <a:avLst/>
          </a:prstGeom>
          <a:noFill/>
        </p:spPr>
        <p:txBody>
          <a:bodyPr wrap="square" rtlCol="0">
            <a:spAutoFit/>
          </a:bodyPr>
          <a:lstStyle/>
          <a:p>
            <a:r>
              <a:rPr lang="en-CA" sz="6000" dirty="0">
                <a:solidFill>
                  <a:srgbClr val="404140"/>
                </a:solidFill>
                <a:latin typeface="Gotham Book" pitchFamily="50" charset="0"/>
                <a:ea typeface="Roboto" panose="02000000000000000000" pitchFamily="2" charset="0"/>
                <a:cs typeface="Roboto" panose="02000000000000000000" pitchFamily="2" charset="0"/>
              </a:rPr>
              <a:t>CHOCOLATE</a:t>
            </a:r>
          </a:p>
        </p:txBody>
      </p:sp>
      <p:sp>
        <p:nvSpPr>
          <p:cNvPr id="5" name="TextBox 4">
            <a:extLst>
              <a:ext uri="{FF2B5EF4-FFF2-40B4-BE49-F238E27FC236}">
                <a16:creationId xmlns:a16="http://schemas.microsoft.com/office/drawing/2014/main" id="{F15CBF6B-99B3-E903-F436-48C80F4D2D82}"/>
              </a:ext>
            </a:extLst>
          </p:cNvPr>
          <p:cNvSpPr txBox="1"/>
          <p:nvPr/>
        </p:nvSpPr>
        <p:spPr>
          <a:xfrm>
            <a:off x="5852408" y="1891857"/>
            <a:ext cx="3352800" cy="2862322"/>
          </a:xfrm>
          <a:prstGeom prst="rect">
            <a:avLst/>
          </a:prstGeom>
          <a:noFill/>
        </p:spPr>
        <p:txBody>
          <a:bodyPr wrap="square" rtlCol="0">
            <a:spAutoFit/>
          </a:bodyPr>
          <a:lstStyle/>
          <a:p>
            <a:r>
              <a:rPr lang="en-CA" sz="6000" dirty="0">
                <a:solidFill>
                  <a:schemeClr val="bg2">
                    <a:lumMod val="50000"/>
                  </a:schemeClr>
                </a:solidFill>
                <a:latin typeface="Gotham Book" pitchFamily="50" charset="0"/>
                <a:ea typeface="Roboto" panose="02000000000000000000" pitchFamily="2" charset="0"/>
                <a:cs typeface="Roboto" panose="02000000000000000000" pitchFamily="2" charset="0"/>
              </a:rPr>
              <a:t>CAKE</a:t>
            </a:r>
          </a:p>
          <a:p>
            <a:r>
              <a:rPr lang="en-CA" sz="6000" b="1" dirty="0">
                <a:solidFill>
                  <a:srgbClr val="404140"/>
                </a:solidFill>
                <a:latin typeface="Gotham Book" pitchFamily="50" charset="0"/>
                <a:ea typeface="Roboto" panose="02000000000000000000" pitchFamily="2" charset="0"/>
                <a:cs typeface="Roboto" panose="02000000000000000000" pitchFamily="2" charset="0"/>
              </a:rPr>
              <a:t>CHIPS</a:t>
            </a:r>
          </a:p>
          <a:p>
            <a:r>
              <a:rPr lang="en-CA" sz="6000" dirty="0">
                <a:solidFill>
                  <a:schemeClr val="bg2">
                    <a:lumMod val="75000"/>
                  </a:schemeClr>
                </a:solidFill>
                <a:latin typeface="Gotham Book" pitchFamily="50" charset="0"/>
                <a:ea typeface="Roboto" panose="02000000000000000000" pitchFamily="2" charset="0"/>
                <a:cs typeface="Roboto" panose="02000000000000000000" pitchFamily="2" charset="0"/>
              </a:rPr>
              <a:t>BAR</a:t>
            </a:r>
          </a:p>
        </p:txBody>
      </p:sp>
    </p:spTree>
    <p:extLst>
      <p:ext uri="{BB962C8B-B14F-4D97-AF65-F5344CB8AC3E}">
        <p14:creationId xmlns:p14="http://schemas.microsoft.com/office/powerpoint/2010/main" val="25050636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1A62880A-A619-D6BE-6DBD-11F10D6906D0}"/>
              </a:ext>
            </a:extLst>
          </p:cNvPr>
          <p:cNvCxnSpPr>
            <a:cxnSpLocks/>
          </p:cNvCxnSpPr>
          <p:nvPr/>
        </p:nvCxnSpPr>
        <p:spPr>
          <a:xfrm>
            <a:off x="2489890" y="4754241"/>
            <a:ext cx="6116153" cy="0"/>
          </a:xfrm>
          <a:prstGeom prst="straightConnector1">
            <a:avLst/>
          </a:prstGeom>
          <a:ln w="101600" cap="rnd">
            <a:tailEnd type="stealth" w="lg" len="lg"/>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F64459F-EDAE-7E5D-76D6-FB3B019D3BAF}"/>
              </a:ext>
            </a:extLst>
          </p:cNvPr>
          <p:cNvSpPr txBox="1"/>
          <p:nvPr/>
        </p:nvSpPr>
        <p:spPr>
          <a:xfrm>
            <a:off x="3988553" y="5032521"/>
            <a:ext cx="1960793" cy="646331"/>
          </a:xfrm>
          <a:prstGeom prst="rect">
            <a:avLst/>
          </a:prstGeom>
          <a:noFill/>
        </p:spPr>
        <p:txBody>
          <a:bodyPr wrap="none" rtlCol="0">
            <a:spAutoFit/>
          </a:bodyPr>
          <a:lstStyle/>
          <a:p>
            <a:r>
              <a:rPr lang="en-CA" sz="3600" b="1" dirty="0">
                <a:solidFill>
                  <a:srgbClr val="404140"/>
                </a:solidFill>
                <a:latin typeface="Gotham Bold" pitchFamily="50" charset="0"/>
                <a:ea typeface="Roboto" panose="02000000000000000000" pitchFamily="2" charset="0"/>
                <a:cs typeface="Roboto" panose="02000000000000000000" pitchFamily="2" charset="0"/>
              </a:rPr>
              <a:t>LIQUID</a:t>
            </a:r>
          </a:p>
        </p:txBody>
      </p:sp>
      <p:pic>
        <p:nvPicPr>
          <p:cNvPr id="3" name="Picture 2">
            <a:extLst>
              <a:ext uri="{FF2B5EF4-FFF2-40B4-BE49-F238E27FC236}">
                <a16:creationId xmlns:a16="http://schemas.microsoft.com/office/drawing/2014/main" id="{2B4FCF94-F39A-A9B4-0DA8-988F0B50AA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38" y="3637694"/>
            <a:ext cx="2380652" cy="2380652"/>
          </a:xfrm>
          <a:prstGeom prst="rect">
            <a:avLst/>
          </a:prstGeom>
        </p:spPr>
      </p:pic>
      <p:pic>
        <p:nvPicPr>
          <p:cNvPr id="11" name="Picture 10">
            <a:extLst>
              <a:ext uri="{FF2B5EF4-FFF2-40B4-BE49-F238E27FC236}">
                <a16:creationId xmlns:a16="http://schemas.microsoft.com/office/drawing/2014/main" id="{804643DE-888C-3BA0-5753-9D7C912928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70570" y="2840489"/>
            <a:ext cx="1635473" cy="1635473"/>
          </a:xfrm>
          <a:prstGeom prst="rect">
            <a:avLst/>
          </a:prstGeom>
        </p:spPr>
      </p:pic>
      <p:sp>
        <p:nvSpPr>
          <p:cNvPr id="2" name="TextBox 1">
            <a:extLst>
              <a:ext uri="{FF2B5EF4-FFF2-40B4-BE49-F238E27FC236}">
                <a16:creationId xmlns:a16="http://schemas.microsoft.com/office/drawing/2014/main" id="{67D4AFA8-2729-7D08-686C-16FBF6F28D2B}"/>
              </a:ext>
            </a:extLst>
          </p:cNvPr>
          <p:cNvSpPr txBox="1"/>
          <p:nvPr/>
        </p:nvSpPr>
        <p:spPr>
          <a:xfrm>
            <a:off x="2471008" y="-15825"/>
            <a:ext cx="4355872" cy="1569660"/>
          </a:xfrm>
          <a:prstGeom prst="rect">
            <a:avLst/>
          </a:prstGeom>
          <a:noFill/>
        </p:spPr>
        <p:txBody>
          <a:bodyPr wrap="none" rtlCol="0">
            <a:spAutoFit/>
          </a:bodyPr>
          <a:lstStyle/>
          <a:p>
            <a:r>
              <a:rPr lang="en-CA" sz="9600" b="1" dirty="0">
                <a:solidFill>
                  <a:srgbClr val="404140"/>
                </a:solidFill>
                <a:latin typeface="Gotham Bold" pitchFamily="50" charset="0"/>
                <a:ea typeface="Roboto" panose="02000000000000000000" pitchFamily="2" charset="0"/>
                <a:cs typeface="Roboto" panose="02000000000000000000" pitchFamily="2" charset="0"/>
              </a:rPr>
              <a:t>L</a:t>
            </a:r>
            <a:r>
              <a:rPr lang="en-CA" sz="4800" b="1" dirty="0">
                <a:solidFill>
                  <a:srgbClr val="404140"/>
                </a:solidFill>
                <a:latin typeface="Gotham Bold" pitchFamily="50" charset="0"/>
                <a:ea typeface="Roboto" panose="02000000000000000000" pitchFamily="2" charset="0"/>
                <a:cs typeface="Roboto" panose="02000000000000000000" pitchFamily="2" charset="0"/>
              </a:rPr>
              <a:t>ANGUAGE</a:t>
            </a:r>
          </a:p>
        </p:txBody>
      </p:sp>
    </p:spTree>
    <p:extLst>
      <p:ext uri="{BB962C8B-B14F-4D97-AF65-F5344CB8AC3E}">
        <p14:creationId xmlns:p14="http://schemas.microsoft.com/office/powerpoint/2010/main" val="9862602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EEA516-03C0-A37B-5549-1A98A6253012}"/>
              </a:ext>
            </a:extLst>
          </p:cNvPr>
          <p:cNvSpPr txBox="1"/>
          <p:nvPr/>
        </p:nvSpPr>
        <p:spPr>
          <a:xfrm>
            <a:off x="809405" y="1104039"/>
            <a:ext cx="6643470" cy="4524315"/>
          </a:xfrm>
          <a:prstGeom prst="rect">
            <a:avLst/>
          </a:prstGeom>
          <a:noFill/>
        </p:spPr>
        <p:txBody>
          <a:bodyPr wrap="square" rtlCol="0">
            <a:spAutoFit/>
          </a:bodyPr>
          <a:lstStyle/>
          <a:p>
            <a:r>
              <a:rPr lang="en-CA" sz="7200" dirty="0">
                <a:solidFill>
                  <a:srgbClr val="404140"/>
                </a:solidFill>
                <a:latin typeface="Gotham Book" pitchFamily="50" charset="0"/>
                <a:ea typeface="Roboto" panose="02000000000000000000" pitchFamily="2" charset="0"/>
                <a:cs typeface="Roboto" panose="02000000000000000000" pitchFamily="2" charset="0"/>
              </a:rPr>
              <a:t>FRIDA HAD A DRINK OF CHOCOLATE</a:t>
            </a:r>
          </a:p>
          <a:p>
            <a:r>
              <a:rPr lang="en-CA" sz="7200" dirty="0">
                <a:solidFill>
                  <a:srgbClr val="404140"/>
                </a:solidFill>
                <a:latin typeface="Gotham Book" pitchFamily="50" charset="0"/>
                <a:ea typeface="Roboto" panose="02000000000000000000" pitchFamily="2" charset="0"/>
                <a:cs typeface="Roboto" panose="02000000000000000000" pitchFamily="2" charset="0"/>
              </a:rPr>
              <a:t>MILK</a:t>
            </a:r>
          </a:p>
        </p:txBody>
      </p:sp>
      <p:pic>
        <p:nvPicPr>
          <p:cNvPr id="5" name="Picture 4">
            <a:extLst>
              <a:ext uri="{FF2B5EF4-FFF2-40B4-BE49-F238E27FC236}">
                <a16:creationId xmlns:a16="http://schemas.microsoft.com/office/drawing/2014/main" id="{7B742264-8FC9-83F2-3663-3401B5F60EA2}"/>
              </a:ext>
            </a:extLst>
          </p:cNvPr>
          <p:cNvPicPr>
            <a:picLocks noChangeAspect="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r:embed="rId4">
                    <a14:imgEffect>
                      <a14:colorTemperature colorTemp="10319"/>
                    </a14:imgEffect>
                    <a14:imgEffect>
                      <a14:saturation sat="249000"/>
                    </a14:imgEffect>
                  </a14:imgLayer>
                </a14:imgProps>
              </a:ext>
              <a:ext uri="{28A0092B-C50C-407E-A947-70E740481C1C}">
                <a14:useLocalDpi xmlns:a14="http://schemas.microsoft.com/office/drawing/2010/main" val="0"/>
              </a:ext>
            </a:extLst>
          </a:blip>
          <a:stretch>
            <a:fillRect/>
          </a:stretch>
        </p:blipFill>
        <p:spPr>
          <a:xfrm>
            <a:off x="635237" y="1863277"/>
            <a:ext cx="3529263" cy="1876928"/>
          </a:xfrm>
          <a:prstGeom prst="rect">
            <a:avLst/>
          </a:prstGeom>
        </p:spPr>
      </p:pic>
      <p:cxnSp>
        <p:nvCxnSpPr>
          <p:cNvPr id="7" name="Straight Arrow Connector 6">
            <a:extLst>
              <a:ext uri="{FF2B5EF4-FFF2-40B4-BE49-F238E27FC236}">
                <a16:creationId xmlns:a16="http://schemas.microsoft.com/office/drawing/2014/main" id="{05B9D672-3EBC-576C-C092-0E5F79A8A73F}"/>
              </a:ext>
            </a:extLst>
          </p:cNvPr>
          <p:cNvCxnSpPr>
            <a:cxnSpLocks/>
            <a:stCxn id="5" idx="2"/>
          </p:cNvCxnSpPr>
          <p:nvPr/>
        </p:nvCxnSpPr>
        <p:spPr>
          <a:xfrm flipH="1">
            <a:off x="1691125" y="3740205"/>
            <a:ext cx="708744" cy="831795"/>
          </a:xfrm>
          <a:prstGeom prst="straightConnector1">
            <a:avLst/>
          </a:prstGeom>
          <a:ln w="101600" cap="rnd">
            <a:solidFill>
              <a:srgbClr val="DA9B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681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1A62880A-A619-D6BE-6DBD-11F10D6906D0}"/>
              </a:ext>
            </a:extLst>
          </p:cNvPr>
          <p:cNvCxnSpPr>
            <a:cxnSpLocks/>
          </p:cNvCxnSpPr>
          <p:nvPr/>
        </p:nvCxnSpPr>
        <p:spPr>
          <a:xfrm>
            <a:off x="1998418" y="5909273"/>
            <a:ext cx="6116153" cy="0"/>
          </a:xfrm>
          <a:prstGeom prst="straightConnector1">
            <a:avLst/>
          </a:prstGeom>
          <a:ln w="101600">
            <a:solidFill>
              <a:srgbClr val="42609E"/>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F64459F-EDAE-7E5D-76D6-FB3B019D3BAF}"/>
              </a:ext>
            </a:extLst>
          </p:cNvPr>
          <p:cNvSpPr txBox="1"/>
          <p:nvPr/>
        </p:nvSpPr>
        <p:spPr>
          <a:xfrm>
            <a:off x="4142417" y="6061456"/>
            <a:ext cx="1941557" cy="646331"/>
          </a:xfrm>
          <a:prstGeom prst="rect">
            <a:avLst/>
          </a:prstGeom>
          <a:noFill/>
        </p:spPr>
        <p:txBody>
          <a:bodyPr wrap="none" rtlCol="0">
            <a:spAutoFit/>
          </a:bodyPr>
          <a:lstStyle/>
          <a:p>
            <a:r>
              <a:rPr lang="en-CA" sz="3600" b="1" dirty="0">
                <a:solidFill>
                  <a:srgbClr val="404140"/>
                </a:solidFill>
                <a:latin typeface="Gotham Medium" pitchFamily="2" charset="0"/>
                <a:ea typeface="Roboto" panose="02000000000000000000" pitchFamily="2" charset="0"/>
                <a:cs typeface="Gotham Medium" pitchFamily="2" charset="0"/>
              </a:rPr>
              <a:t>LIQUID</a:t>
            </a:r>
          </a:p>
        </p:txBody>
      </p:sp>
      <p:cxnSp>
        <p:nvCxnSpPr>
          <p:cNvPr id="2" name="Straight Arrow Connector 1">
            <a:extLst>
              <a:ext uri="{FF2B5EF4-FFF2-40B4-BE49-F238E27FC236}">
                <a16:creationId xmlns:a16="http://schemas.microsoft.com/office/drawing/2014/main" id="{70DE68A5-9311-B829-05B1-55FC08292D88}"/>
              </a:ext>
            </a:extLst>
          </p:cNvPr>
          <p:cNvCxnSpPr>
            <a:cxnSpLocks/>
          </p:cNvCxnSpPr>
          <p:nvPr/>
        </p:nvCxnSpPr>
        <p:spPr>
          <a:xfrm flipV="1">
            <a:off x="834398" y="593558"/>
            <a:ext cx="0" cy="3949247"/>
          </a:xfrm>
          <a:prstGeom prst="straightConnector1">
            <a:avLst/>
          </a:prstGeom>
          <a:ln w="101600">
            <a:solidFill>
              <a:srgbClr val="42609E"/>
            </a:solidFill>
            <a:tailEnd type="stealth" w="lg" len="lg"/>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077C5EE-9A7F-17CD-7477-B0F27E6C1EFB}"/>
              </a:ext>
            </a:extLst>
          </p:cNvPr>
          <p:cNvSpPr txBox="1"/>
          <p:nvPr/>
        </p:nvSpPr>
        <p:spPr>
          <a:xfrm rot="16200000">
            <a:off x="-570897" y="3105834"/>
            <a:ext cx="2152769" cy="646331"/>
          </a:xfrm>
          <a:prstGeom prst="rect">
            <a:avLst/>
          </a:prstGeom>
          <a:noFill/>
        </p:spPr>
        <p:txBody>
          <a:bodyPr wrap="none" rtlCol="0">
            <a:spAutoFit/>
          </a:bodyPr>
          <a:lstStyle/>
          <a:p>
            <a:r>
              <a:rPr lang="en-CA" sz="3600" b="1" dirty="0">
                <a:solidFill>
                  <a:srgbClr val="404140"/>
                </a:solidFill>
                <a:latin typeface="Gotham Medium" pitchFamily="2" charset="0"/>
                <a:ea typeface="Roboto" panose="02000000000000000000" pitchFamily="2" charset="0"/>
                <a:cs typeface="Gotham Medium" pitchFamily="2" charset="0"/>
              </a:rPr>
              <a:t>BROWN</a:t>
            </a:r>
          </a:p>
        </p:txBody>
      </p:sp>
      <p:cxnSp>
        <p:nvCxnSpPr>
          <p:cNvPr id="18" name="Straight Arrow Connector 17">
            <a:extLst>
              <a:ext uri="{FF2B5EF4-FFF2-40B4-BE49-F238E27FC236}">
                <a16:creationId xmlns:a16="http://schemas.microsoft.com/office/drawing/2014/main" id="{3A6ACB31-CB2E-4540-F5B8-7A21D9B54175}"/>
              </a:ext>
            </a:extLst>
          </p:cNvPr>
          <p:cNvCxnSpPr>
            <a:cxnSpLocks/>
          </p:cNvCxnSpPr>
          <p:nvPr/>
        </p:nvCxnSpPr>
        <p:spPr>
          <a:xfrm flipV="1">
            <a:off x="1943098" y="2029981"/>
            <a:ext cx="4612960" cy="3363191"/>
          </a:xfrm>
          <a:prstGeom prst="straightConnector1">
            <a:avLst/>
          </a:prstGeom>
          <a:ln w="38100">
            <a:solidFill>
              <a:srgbClr val="EFA92C"/>
            </a:solidFill>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F354D84-E3F8-EC43-AB8C-B3C4E0A54FCB}"/>
              </a:ext>
            </a:extLst>
          </p:cNvPr>
          <p:cNvSpPr txBox="1"/>
          <p:nvPr/>
        </p:nvSpPr>
        <p:spPr>
          <a:xfrm rot="19341204">
            <a:off x="3295442" y="2828649"/>
            <a:ext cx="1986441" cy="646331"/>
          </a:xfrm>
          <a:prstGeom prst="rect">
            <a:avLst/>
          </a:prstGeom>
          <a:noFill/>
        </p:spPr>
        <p:txBody>
          <a:bodyPr wrap="none" rtlCol="0">
            <a:spAutoFit/>
          </a:bodyPr>
          <a:lstStyle/>
          <a:p>
            <a:r>
              <a:rPr lang="en-CA" sz="3600" b="1" dirty="0">
                <a:solidFill>
                  <a:srgbClr val="404140"/>
                </a:solidFill>
                <a:latin typeface="Gotham Medium" pitchFamily="2" charset="0"/>
                <a:ea typeface="Roboto" panose="02000000000000000000" pitchFamily="2" charset="0"/>
                <a:cs typeface="Gotham Medium" pitchFamily="2" charset="0"/>
              </a:rPr>
              <a:t>EDIBLE</a:t>
            </a:r>
          </a:p>
        </p:txBody>
      </p:sp>
      <p:pic>
        <p:nvPicPr>
          <p:cNvPr id="3" name="Picture 2">
            <a:extLst>
              <a:ext uri="{FF2B5EF4-FFF2-40B4-BE49-F238E27FC236}">
                <a16:creationId xmlns:a16="http://schemas.microsoft.com/office/drawing/2014/main" id="{9CF78093-821D-A192-0FBC-C96D90C17D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390" y="4928437"/>
            <a:ext cx="1551423" cy="1551423"/>
          </a:xfrm>
          <a:prstGeom prst="rect">
            <a:avLst/>
          </a:prstGeom>
        </p:spPr>
      </p:pic>
      <p:pic>
        <p:nvPicPr>
          <p:cNvPr id="4" name="Picture 3">
            <a:extLst>
              <a:ext uri="{FF2B5EF4-FFF2-40B4-BE49-F238E27FC236}">
                <a16:creationId xmlns:a16="http://schemas.microsoft.com/office/drawing/2014/main" id="{0D66621C-B1BA-131A-9B45-99AC0E5A16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971" y="3367120"/>
            <a:ext cx="1215100" cy="1215100"/>
          </a:xfrm>
          <a:prstGeom prst="rect">
            <a:avLst/>
          </a:prstGeom>
        </p:spPr>
      </p:pic>
      <p:pic>
        <p:nvPicPr>
          <p:cNvPr id="9" name="Picture 8">
            <a:extLst>
              <a:ext uri="{FF2B5EF4-FFF2-40B4-BE49-F238E27FC236}">
                <a16:creationId xmlns:a16="http://schemas.microsoft.com/office/drawing/2014/main" id="{DB626A1C-0D36-97D4-3E9D-90E816576A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8940" y="4413915"/>
            <a:ext cx="1215100" cy="1215100"/>
          </a:xfrm>
          <a:prstGeom prst="rect">
            <a:avLst/>
          </a:prstGeom>
        </p:spPr>
      </p:pic>
      <p:pic>
        <p:nvPicPr>
          <p:cNvPr id="10" name="Picture 9">
            <a:extLst>
              <a:ext uri="{FF2B5EF4-FFF2-40B4-BE49-F238E27FC236}">
                <a16:creationId xmlns:a16="http://schemas.microsoft.com/office/drawing/2014/main" id="{5C2C1260-CB49-E964-2EEB-8EEF39CE2E7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5816" y="328327"/>
            <a:ext cx="1240798" cy="1240798"/>
          </a:xfrm>
          <a:prstGeom prst="rect">
            <a:avLst/>
          </a:prstGeom>
        </p:spPr>
      </p:pic>
      <p:pic>
        <p:nvPicPr>
          <p:cNvPr id="11" name="Picture 10">
            <a:extLst>
              <a:ext uri="{FF2B5EF4-FFF2-40B4-BE49-F238E27FC236}">
                <a16:creationId xmlns:a16="http://schemas.microsoft.com/office/drawing/2014/main" id="{DF90146E-D1E0-A7FF-DDE4-FECC205092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0422" y="510160"/>
            <a:ext cx="1960960" cy="1960960"/>
          </a:xfrm>
          <a:prstGeom prst="rect">
            <a:avLst/>
          </a:prstGeom>
        </p:spPr>
      </p:pic>
      <p:pic>
        <p:nvPicPr>
          <p:cNvPr id="13" name="Picture 12">
            <a:extLst>
              <a:ext uri="{FF2B5EF4-FFF2-40B4-BE49-F238E27FC236}">
                <a16:creationId xmlns:a16="http://schemas.microsoft.com/office/drawing/2014/main" id="{3528556E-529F-BA00-E98A-F4EFA1BA02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19830" y="4086063"/>
            <a:ext cx="1618085" cy="1618085"/>
          </a:xfrm>
          <a:prstGeom prst="rect">
            <a:avLst/>
          </a:prstGeom>
        </p:spPr>
      </p:pic>
    </p:spTree>
    <p:extLst>
      <p:ext uri="{BB962C8B-B14F-4D97-AF65-F5344CB8AC3E}">
        <p14:creationId xmlns:p14="http://schemas.microsoft.com/office/powerpoint/2010/main" val="19528745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ECB3500-055E-7F52-F069-FFDD0795854D}"/>
              </a:ext>
            </a:extLst>
          </p:cNvPr>
          <p:cNvSpPr txBox="1"/>
          <p:nvPr/>
        </p:nvSpPr>
        <p:spPr>
          <a:xfrm>
            <a:off x="1275613" y="1920228"/>
            <a:ext cx="6807185" cy="4339650"/>
          </a:xfrm>
          <a:prstGeom prst="rect">
            <a:avLst/>
          </a:prstGeom>
          <a:noFill/>
        </p:spPr>
        <p:txBody>
          <a:bodyPr wrap="none" rtlCol="0">
            <a:spAutoFit/>
          </a:bodyPr>
          <a:lstStyle/>
          <a:p>
            <a:r>
              <a:rPr lang="en-CA" sz="6000" b="1" dirty="0">
                <a:solidFill>
                  <a:srgbClr val="404140"/>
                </a:solidFill>
                <a:highlight>
                  <a:srgbClr val="EFA92C"/>
                </a:highlight>
                <a:latin typeface="Gotham Bold" pitchFamily="50" charset="0"/>
                <a:ea typeface="Roboto" panose="02000000000000000000" pitchFamily="2" charset="0"/>
                <a:cs typeface="Roboto" panose="02000000000000000000" pitchFamily="2" charset="0"/>
              </a:rPr>
              <a:t>96</a:t>
            </a:r>
            <a:r>
              <a:rPr lang="en-CA" sz="6000" b="1" dirty="0">
                <a:solidFill>
                  <a:srgbClr val="404140"/>
                </a:solidFill>
                <a:latin typeface="Gotham Bold" pitchFamily="50" charset="0"/>
                <a:ea typeface="Roboto" panose="02000000000000000000" pitchFamily="2" charset="0"/>
                <a:cs typeface="Roboto" panose="02000000000000000000" pitchFamily="2" charset="0"/>
              </a:rPr>
              <a:t> </a:t>
            </a:r>
            <a:r>
              <a:rPr lang="en-CA" sz="4800" dirty="0">
                <a:solidFill>
                  <a:srgbClr val="404140"/>
                </a:solidFill>
                <a:latin typeface="Gotham Book" pitchFamily="2" charset="0"/>
                <a:ea typeface="Roboto" panose="02000000000000000000" pitchFamily="2" charset="0"/>
                <a:cs typeface="Gotham Book" pitchFamily="2" charset="0"/>
              </a:rPr>
              <a:t>dimensions</a:t>
            </a:r>
          </a:p>
          <a:p>
            <a:endParaRPr lang="en-CA" sz="4800" b="1" dirty="0">
              <a:solidFill>
                <a:srgbClr val="404140"/>
              </a:solidFill>
              <a:latin typeface="Gotham Bold" pitchFamily="50" charset="0"/>
              <a:ea typeface="Roboto" panose="02000000000000000000" pitchFamily="2" charset="0"/>
              <a:cs typeface="Roboto" panose="02000000000000000000" pitchFamily="2" charset="0"/>
            </a:endParaRPr>
          </a:p>
          <a:p>
            <a:r>
              <a:rPr lang="en-CA" sz="6000" b="1" dirty="0">
                <a:solidFill>
                  <a:srgbClr val="404140"/>
                </a:solidFill>
                <a:highlight>
                  <a:srgbClr val="EFA92C"/>
                </a:highlight>
                <a:latin typeface="Gotham Bold" pitchFamily="50" charset="0"/>
                <a:ea typeface="Roboto" panose="02000000000000000000" pitchFamily="2" charset="0"/>
                <a:cs typeface="Roboto" panose="02000000000000000000" pitchFamily="2" charset="0"/>
              </a:rPr>
              <a:t>9000</a:t>
            </a:r>
            <a:r>
              <a:rPr lang="en-CA" sz="4800" b="1" dirty="0">
                <a:solidFill>
                  <a:srgbClr val="404140"/>
                </a:solidFill>
                <a:latin typeface="Gotham Bold" pitchFamily="50" charset="0"/>
                <a:ea typeface="Roboto" panose="02000000000000000000" pitchFamily="2" charset="0"/>
                <a:cs typeface="Roboto" panose="02000000000000000000" pitchFamily="2" charset="0"/>
              </a:rPr>
              <a:t> </a:t>
            </a:r>
            <a:r>
              <a:rPr lang="en-CA" sz="4800" dirty="0">
                <a:solidFill>
                  <a:srgbClr val="404140"/>
                </a:solidFill>
                <a:latin typeface="Gotham Book" pitchFamily="2" charset="0"/>
                <a:ea typeface="Roboto" panose="02000000000000000000" pitchFamily="2" charset="0"/>
                <a:cs typeface="Gotham Book" pitchFamily="2" charset="0"/>
              </a:rPr>
              <a:t>operations</a:t>
            </a:r>
          </a:p>
          <a:p>
            <a:endParaRPr lang="en-CA" sz="4800" b="1" dirty="0">
              <a:solidFill>
                <a:srgbClr val="404140"/>
              </a:solidFill>
              <a:latin typeface="Gotham Bold" pitchFamily="50" charset="0"/>
              <a:ea typeface="Roboto" panose="02000000000000000000" pitchFamily="2" charset="0"/>
              <a:cs typeface="Roboto" panose="02000000000000000000" pitchFamily="2" charset="0"/>
            </a:endParaRPr>
          </a:p>
          <a:p>
            <a:r>
              <a:rPr lang="en-CA" sz="6000" b="1" dirty="0">
                <a:solidFill>
                  <a:srgbClr val="404140"/>
                </a:solidFill>
                <a:highlight>
                  <a:srgbClr val="EFA92C"/>
                </a:highlight>
                <a:latin typeface="Gotham Bold" pitchFamily="50" charset="0"/>
                <a:ea typeface="Roboto" panose="02000000000000000000" pitchFamily="2" charset="0"/>
                <a:cs typeface="Roboto" panose="02000000000000000000" pitchFamily="2" charset="0"/>
              </a:rPr>
              <a:t>500 billion</a:t>
            </a:r>
            <a:r>
              <a:rPr lang="en-CA" sz="6000" b="1" dirty="0">
                <a:solidFill>
                  <a:srgbClr val="404140"/>
                </a:solidFill>
                <a:latin typeface="Gotham Bold" pitchFamily="50" charset="0"/>
                <a:ea typeface="Roboto" panose="02000000000000000000" pitchFamily="2" charset="0"/>
                <a:cs typeface="Roboto" panose="02000000000000000000" pitchFamily="2" charset="0"/>
              </a:rPr>
              <a:t> </a:t>
            </a:r>
            <a:r>
              <a:rPr lang="en-CA" sz="4800" dirty="0">
                <a:solidFill>
                  <a:srgbClr val="404140"/>
                </a:solidFill>
                <a:latin typeface="Gotham Book" pitchFamily="2" charset="0"/>
                <a:ea typeface="Roboto" panose="02000000000000000000" pitchFamily="2" charset="0"/>
                <a:cs typeface="Gotham Book" pitchFamily="2" charset="0"/>
              </a:rPr>
              <a:t>words</a:t>
            </a:r>
          </a:p>
        </p:txBody>
      </p:sp>
      <p:sp>
        <p:nvSpPr>
          <p:cNvPr id="2" name="TextBox 1">
            <a:extLst>
              <a:ext uri="{FF2B5EF4-FFF2-40B4-BE49-F238E27FC236}">
                <a16:creationId xmlns:a16="http://schemas.microsoft.com/office/drawing/2014/main" id="{D03B6516-8931-F702-E21F-45EF35A5A680}"/>
              </a:ext>
            </a:extLst>
          </p:cNvPr>
          <p:cNvSpPr txBox="1"/>
          <p:nvPr/>
        </p:nvSpPr>
        <p:spPr>
          <a:xfrm>
            <a:off x="3186041" y="350568"/>
            <a:ext cx="2872902" cy="1569660"/>
          </a:xfrm>
          <a:prstGeom prst="rect">
            <a:avLst/>
          </a:prstGeom>
          <a:noFill/>
        </p:spPr>
        <p:txBody>
          <a:bodyPr wrap="none" rtlCol="0">
            <a:spAutoFit/>
          </a:bodyPr>
          <a:lstStyle/>
          <a:p>
            <a:r>
              <a:rPr lang="en-CA" sz="9600" b="1" dirty="0">
                <a:solidFill>
                  <a:srgbClr val="404140"/>
                </a:solidFill>
                <a:latin typeface="Gotham Bold" pitchFamily="50" charset="0"/>
                <a:ea typeface="Roboto" panose="02000000000000000000" pitchFamily="2" charset="0"/>
                <a:cs typeface="Roboto" panose="02000000000000000000" pitchFamily="2" charset="0"/>
              </a:rPr>
              <a:t>L</a:t>
            </a:r>
            <a:r>
              <a:rPr lang="en-CA" sz="4800" b="1" dirty="0">
                <a:solidFill>
                  <a:srgbClr val="404140"/>
                </a:solidFill>
                <a:latin typeface="Gotham Bold" pitchFamily="50" charset="0"/>
                <a:ea typeface="Roboto" panose="02000000000000000000" pitchFamily="2" charset="0"/>
                <a:cs typeface="Roboto" panose="02000000000000000000" pitchFamily="2" charset="0"/>
              </a:rPr>
              <a:t>ARGE</a:t>
            </a:r>
          </a:p>
        </p:txBody>
      </p:sp>
    </p:spTree>
    <p:extLst>
      <p:ext uri="{BB962C8B-B14F-4D97-AF65-F5344CB8AC3E}">
        <p14:creationId xmlns:p14="http://schemas.microsoft.com/office/powerpoint/2010/main" val="1033809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8363D7-FC80-A066-EB61-2349D3BFE5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3296" y="4490885"/>
            <a:ext cx="2057401" cy="2057401"/>
          </a:xfrm>
          <a:prstGeom prst="rect">
            <a:avLst/>
          </a:prstGeom>
        </p:spPr>
      </p:pic>
      <p:pic>
        <p:nvPicPr>
          <p:cNvPr id="5" name="Picture 4">
            <a:extLst>
              <a:ext uri="{FF2B5EF4-FFF2-40B4-BE49-F238E27FC236}">
                <a16:creationId xmlns:a16="http://schemas.microsoft.com/office/drawing/2014/main" id="{43356CCE-962C-4419-7704-E340C6FFE9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2026" y="309714"/>
            <a:ext cx="3959943" cy="3959943"/>
          </a:xfrm>
          <a:prstGeom prst="rect">
            <a:avLst/>
          </a:prstGeom>
        </p:spPr>
      </p:pic>
    </p:spTree>
    <p:extLst>
      <p:ext uri="{BB962C8B-B14F-4D97-AF65-F5344CB8AC3E}">
        <p14:creationId xmlns:p14="http://schemas.microsoft.com/office/powerpoint/2010/main" val="1979070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45027-721D-65B7-EC88-8AB59BA7EF1E}"/>
              </a:ext>
            </a:extLst>
          </p:cNvPr>
          <p:cNvSpPr>
            <a:spLocks noGrp="1"/>
          </p:cNvSpPr>
          <p:nvPr>
            <p:ph type="title" idx="4294967295"/>
          </p:nvPr>
        </p:nvSpPr>
        <p:spPr>
          <a:xfrm>
            <a:off x="264542" y="366973"/>
            <a:ext cx="8614913" cy="1325563"/>
          </a:xfrm>
          <a:prstGeom prst="rect">
            <a:avLst/>
          </a:prstGeom>
        </p:spPr>
        <p:txBody>
          <a:bodyPr/>
          <a:lstStyle/>
          <a:p>
            <a:pPr algn="ctr"/>
            <a:r>
              <a:rPr lang="en-CA" b="1" dirty="0">
                <a:solidFill>
                  <a:srgbClr val="404140"/>
                </a:solidFill>
                <a:latin typeface="Gotham Bold" pitchFamily="50" charset="0"/>
              </a:rPr>
              <a:t>Four principles of algorithms/AI:</a:t>
            </a:r>
          </a:p>
        </p:txBody>
      </p:sp>
      <p:graphicFrame>
        <p:nvGraphicFramePr>
          <p:cNvPr id="4" name="Content Placeholder 3">
            <a:extLst>
              <a:ext uri="{FF2B5EF4-FFF2-40B4-BE49-F238E27FC236}">
                <a16:creationId xmlns:a16="http://schemas.microsoft.com/office/drawing/2014/main" id="{1A6AC1B0-9A57-1A20-83BD-7F845EBEB3BB}"/>
              </a:ext>
            </a:extLst>
          </p:cNvPr>
          <p:cNvGraphicFramePr>
            <a:graphicFrameLocks noGrp="1"/>
          </p:cNvGraphicFramePr>
          <p:nvPr>
            <p:ph idx="4294967295"/>
            <p:extLst>
              <p:ext uri="{D42A27DB-BD31-4B8C-83A1-F6EECF244321}">
                <p14:modId xmlns:p14="http://schemas.microsoft.com/office/powerpoint/2010/main" val="1272079655"/>
              </p:ext>
            </p:extLst>
          </p:nvPr>
        </p:nvGraphicFramePr>
        <p:xfrm>
          <a:off x="0" y="1725285"/>
          <a:ext cx="9529313" cy="51672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a:extLst>
              <a:ext uri="{FF2B5EF4-FFF2-40B4-BE49-F238E27FC236}">
                <a16:creationId xmlns:a16="http://schemas.microsoft.com/office/drawing/2014/main" id="{5CE43014-059A-6F37-ED76-653AFF0853C6}"/>
              </a:ext>
            </a:extLst>
          </p:cNvPr>
          <p:cNvSpPr txBox="1">
            <a:spLocks/>
          </p:cNvSpPr>
          <p:nvPr/>
        </p:nvSpPr>
        <p:spPr>
          <a:xfrm>
            <a:off x="503208" y="1886588"/>
            <a:ext cx="1469368" cy="801895"/>
          </a:xfrm>
          <a:prstGeom prst="rect">
            <a:avLst/>
          </a:prstGeom>
          <a:noFill/>
          <a:ln>
            <a:noFill/>
          </a:ln>
        </p:spPr>
        <p:txBody>
          <a:bodyPr>
            <a:scene3d>
              <a:camera prst="orthographicFront"/>
              <a:lightRig rig="threePt" dir="t"/>
            </a:scene3d>
            <a:sp3d contourW="12700">
              <a:contourClr>
                <a:srgbClr val="EFA92C"/>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0000" b="1" dirty="0">
                <a:ln w="44450">
                  <a:solidFill>
                    <a:srgbClr val="EFA92C"/>
                  </a:solidFill>
                  <a:prstDash val="solid"/>
                </a:ln>
                <a:solidFill>
                  <a:schemeClr val="bg1">
                    <a:alpha val="61160"/>
                  </a:schemeClr>
                </a:solidFill>
                <a:effectLst>
                  <a:outerShdw blurRad="38100" dist="22860" dir="5400000" algn="tl" rotWithShape="0">
                    <a:srgbClr val="42609E">
                      <a:alpha val="30000"/>
                    </a:srgbClr>
                  </a:outerShdw>
                </a:effectLst>
                <a:latin typeface="Gotham Bold" pitchFamily="50" charset="0"/>
              </a:rPr>
              <a:t>1</a:t>
            </a:r>
          </a:p>
        </p:txBody>
      </p:sp>
      <p:sp>
        <p:nvSpPr>
          <p:cNvPr id="12" name="Title 1">
            <a:extLst>
              <a:ext uri="{FF2B5EF4-FFF2-40B4-BE49-F238E27FC236}">
                <a16:creationId xmlns:a16="http://schemas.microsoft.com/office/drawing/2014/main" id="{4877D54D-6562-CA34-F9FD-C39C2C9BD977}"/>
              </a:ext>
            </a:extLst>
          </p:cNvPr>
          <p:cNvSpPr txBox="1">
            <a:spLocks/>
          </p:cNvSpPr>
          <p:nvPr/>
        </p:nvSpPr>
        <p:spPr>
          <a:xfrm>
            <a:off x="4537492" y="1886588"/>
            <a:ext cx="1469368" cy="801895"/>
          </a:xfrm>
          <a:prstGeom prst="rect">
            <a:avLst/>
          </a:prstGeom>
          <a:noFill/>
          <a:ln>
            <a:noFill/>
          </a:ln>
        </p:spPr>
        <p:txBody>
          <a:bodyPr>
            <a:scene3d>
              <a:camera prst="orthographicFront"/>
              <a:lightRig rig="threePt" dir="t"/>
            </a:scene3d>
            <a:sp3d contourW="12700">
              <a:contourClr>
                <a:srgbClr val="EFA92C"/>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0000" b="1" dirty="0">
                <a:ln w="44450">
                  <a:solidFill>
                    <a:srgbClr val="EFA92C"/>
                  </a:solidFill>
                  <a:prstDash val="solid"/>
                </a:ln>
                <a:solidFill>
                  <a:schemeClr val="bg1">
                    <a:alpha val="61160"/>
                  </a:schemeClr>
                </a:solidFill>
                <a:effectLst>
                  <a:outerShdw blurRad="38100" dist="22860" dir="5400000" algn="tl" rotWithShape="0">
                    <a:srgbClr val="42609E">
                      <a:alpha val="30000"/>
                    </a:srgbClr>
                  </a:outerShdw>
                </a:effectLst>
                <a:latin typeface="Gotham Bold" pitchFamily="50" charset="0"/>
              </a:rPr>
              <a:t>2</a:t>
            </a:r>
          </a:p>
        </p:txBody>
      </p:sp>
      <p:sp>
        <p:nvSpPr>
          <p:cNvPr id="13" name="Title 1">
            <a:extLst>
              <a:ext uri="{FF2B5EF4-FFF2-40B4-BE49-F238E27FC236}">
                <a16:creationId xmlns:a16="http://schemas.microsoft.com/office/drawing/2014/main" id="{99780A52-4D53-99B6-86D7-30E523B15ABD}"/>
              </a:ext>
            </a:extLst>
          </p:cNvPr>
          <p:cNvSpPr txBox="1">
            <a:spLocks/>
          </p:cNvSpPr>
          <p:nvPr/>
        </p:nvSpPr>
        <p:spPr>
          <a:xfrm>
            <a:off x="332116" y="4165599"/>
            <a:ext cx="1469368" cy="801895"/>
          </a:xfrm>
          <a:prstGeom prst="rect">
            <a:avLst/>
          </a:prstGeom>
          <a:noFill/>
          <a:ln>
            <a:noFill/>
          </a:ln>
        </p:spPr>
        <p:txBody>
          <a:bodyPr>
            <a:scene3d>
              <a:camera prst="orthographicFront"/>
              <a:lightRig rig="threePt" dir="t"/>
            </a:scene3d>
            <a:sp3d contourW="12700">
              <a:contourClr>
                <a:srgbClr val="EFA92C"/>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0000" b="1" dirty="0">
                <a:ln w="44450">
                  <a:solidFill>
                    <a:srgbClr val="EFA92C"/>
                  </a:solidFill>
                  <a:prstDash val="solid"/>
                </a:ln>
                <a:solidFill>
                  <a:schemeClr val="bg1">
                    <a:alpha val="61160"/>
                  </a:schemeClr>
                </a:solidFill>
                <a:effectLst>
                  <a:outerShdw blurRad="38100" dist="22860" dir="5400000" algn="tl" rotWithShape="0">
                    <a:srgbClr val="42609E">
                      <a:alpha val="30000"/>
                    </a:srgbClr>
                  </a:outerShdw>
                </a:effectLst>
                <a:latin typeface="Gotham Bold" pitchFamily="50" charset="0"/>
              </a:rPr>
              <a:t>3</a:t>
            </a:r>
          </a:p>
        </p:txBody>
      </p:sp>
      <p:sp>
        <p:nvSpPr>
          <p:cNvPr id="14" name="Title 1">
            <a:extLst>
              <a:ext uri="{FF2B5EF4-FFF2-40B4-BE49-F238E27FC236}">
                <a16:creationId xmlns:a16="http://schemas.microsoft.com/office/drawing/2014/main" id="{BE90A52D-0D5B-0D60-A4BC-E5092E020789}"/>
              </a:ext>
            </a:extLst>
          </p:cNvPr>
          <p:cNvSpPr txBox="1">
            <a:spLocks/>
          </p:cNvSpPr>
          <p:nvPr/>
        </p:nvSpPr>
        <p:spPr>
          <a:xfrm>
            <a:off x="4433977" y="4165599"/>
            <a:ext cx="1469368" cy="801895"/>
          </a:xfrm>
          <a:prstGeom prst="rect">
            <a:avLst/>
          </a:prstGeom>
          <a:noFill/>
          <a:ln>
            <a:noFill/>
          </a:ln>
        </p:spPr>
        <p:txBody>
          <a:bodyPr>
            <a:scene3d>
              <a:camera prst="orthographicFront"/>
              <a:lightRig rig="threePt" dir="t"/>
            </a:scene3d>
            <a:sp3d contourW="12700">
              <a:contourClr>
                <a:srgbClr val="EFA92C"/>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0000" b="1" dirty="0">
                <a:ln w="44450">
                  <a:solidFill>
                    <a:srgbClr val="EFA92C"/>
                  </a:solidFill>
                  <a:prstDash val="solid"/>
                </a:ln>
                <a:solidFill>
                  <a:schemeClr val="bg1">
                    <a:alpha val="61160"/>
                  </a:schemeClr>
                </a:solidFill>
                <a:effectLst>
                  <a:outerShdw blurRad="38100" dist="22860" dir="5400000" algn="tl" rotWithShape="0">
                    <a:srgbClr val="42609E">
                      <a:alpha val="30000"/>
                    </a:srgbClr>
                  </a:outerShdw>
                </a:effectLst>
                <a:latin typeface="Gotham Bold" pitchFamily="50" charset="0"/>
              </a:rPr>
              <a:t>4</a:t>
            </a:r>
          </a:p>
        </p:txBody>
      </p:sp>
    </p:spTree>
    <p:extLst>
      <p:ext uri="{BB962C8B-B14F-4D97-AF65-F5344CB8AC3E}">
        <p14:creationId xmlns:p14="http://schemas.microsoft.com/office/powerpoint/2010/main" val="39660804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45027-721D-65B7-EC88-8AB59BA7EF1E}"/>
              </a:ext>
            </a:extLst>
          </p:cNvPr>
          <p:cNvSpPr>
            <a:spLocks noGrp="1"/>
          </p:cNvSpPr>
          <p:nvPr>
            <p:ph type="title" idx="4294967295"/>
          </p:nvPr>
        </p:nvSpPr>
        <p:spPr>
          <a:xfrm>
            <a:off x="935426" y="456698"/>
            <a:ext cx="7662663" cy="1325563"/>
          </a:xfrm>
          <a:prstGeom prst="rect">
            <a:avLst/>
          </a:prstGeom>
        </p:spPr>
        <p:txBody>
          <a:bodyPr/>
          <a:lstStyle/>
          <a:p>
            <a:r>
              <a:rPr lang="en-CA" b="1" dirty="0">
                <a:solidFill>
                  <a:srgbClr val="404140"/>
                </a:solidFill>
                <a:latin typeface="Gotham Bold" pitchFamily="50" charset="0"/>
              </a:rPr>
              <a:t>Questions to think about</a:t>
            </a:r>
          </a:p>
        </p:txBody>
      </p:sp>
      <p:graphicFrame>
        <p:nvGraphicFramePr>
          <p:cNvPr id="4" name="Content Placeholder 3">
            <a:extLst>
              <a:ext uri="{FF2B5EF4-FFF2-40B4-BE49-F238E27FC236}">
                <a16:creationId xmlns:a16="http://schemas.microsoft.com/office/drawing/2014/main" id="{912C78F0-39F9-4AE5-0CF4-42D99D9E0AC8}"/>
              </a:ext>
            </a:extLst>
          </p:cNvPr>
          <p:cNvGraphicFramePr>
            <a:graphicFrameLocks noGrp="1"/>
          </p:cNvGraphicFramePr>
          <p:nvPr>
            <p:ph idx="4294967295"/>
            <p:extLst>
              <p:ext uri="{D42A27DB-BD31-4B8C-83A1-F6EECF244321}">
                <p14:modId xmlns:p14="http://schemas.microsoft.com/office/powerpoint/2010/main" val="2694444166"/>
              </p:ext>
            </p:extLst>
          </p:nvPr>
        </p:nvGraphicFramePr>
        <p:xfrm>
          <a:off x="-931652" y="1314201"/>
          <a:ext cx="10386203" cy="50871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55002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2" name="Rounded Rectangle 11"/>
          <p:cNvSpPr>
            <a:spLocks noChangeArrowheads="1"/>
          </p:cNvSpPr>
          <p:nvPr/>
        </p:nvSpPr>
        <p:spPr bwMode="auto">
          <a:xfrm>
            <a:off x="342900" y="260648"/>
            <a:ext cx="8534400" cy="6324600"/>
          </a:xfrm>
          <a:prstGeom prst="roundRect">
            <a:avLst>
              <a:gd name="adj" fmla="val 16667"/>
            </a:avLst>
          </a:prstGeom>
          <a:noFill/>
          <a:ln w="50800">
            <a:no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pic>
        <p:nvPicPr>
          <p:cNvPr id="46086" name="Picture 10"/>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2875595" y="1412645"/>
            <a:ext cx="3392810" cy="33928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32604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4092DF-E2CC-098E-FEFE-7A81DD705FEE}"/>
              </a:ext>
            </a:extLst>
          </p:cNvPr>
          <p:cNvSpPr txBox="1"/>
          <p:nvPr/>
        </p:nvSpPr>
        <p:spPr>
          <a:xfrm>
            <a:off x="1374473" y="1942596"/>
            <a:ext cx="3708066" cy="2246769"/>
          </a:xfrm>
          <a:prstGeom prst="rect">
            <a:avLst/>
          </a:prstGeom>
          <a:noFill/>
        </p:spPr>
        <p:txBody>
          <a:bodyPr wrap="none" rtlCol="0">
            <a:spAutoFit/>
          </a:bodyPr>
          <a:lstStyle/>
          <a:p>
            <a:r>
              <a:rPr lang="en-CA" sz="14000" b="1" dirty="0">
                <a:solidFill>
                  <a:srgbClr val="404140"/>
                </a:solidFill>
              </a:rPr>
              <a:t>HIPP</a:t>
            </a:r>
          </a:p>
        </p:txBody>
      </p:sp>
      <p:pic>
        <p:nvPicPr>
          <p:cNvPr id="7" name="Picture 6">
            <a:extLst>
              <a:ext uri="{FF2B5EF4-FFF2-40B4-BE49-F238E27FC236}">
                <a16:creationId xmlns:a16="http://schemas.microsoft.com/office/drawing/2014/main" id="{6F06DD44-CD4E-59DF-55A2-A17A0299F94D}"/>
              </a:ext>
            </a:extLst>
          </p:cNvPr>
          <p:cNvPicPr>
            <a:picLocks noChangeAspect="1"/>
          </p:cNvPicPr>
          <p:nvPr/>
        </p:nvPicPr>
        <p:blipFill rotWithShape="1">
          <a:blip r:embed="rId3">
            <a:extLst>
              <a:ext uri="{28A0092B-C50C-407E-A947-70E740481C1C}">
                <a14:useLocalDpi xmlns:a14="http://schemas.microsoft.com/office/drawing/2010/main" val="0"/>
              </a:ext>
            </a:extLst>
          </a:blip>
          <a:srcRect l="33742" r="33832"/>
          <a:stretch/>
        </p:blipFill>
        <p:spPr>
          <a:xfrm>
            <a:off x="5082539" y="2293810"/>
            <a:ext cx="502921" cy="1691450"/>
          </a:xfrm>
          <a:prstGeom prst="rect">
            <a:avLst/>
          </a:prstGeom>
        </p:spPr>
      </p:pic>
    </p:spTree>
    <p:extLst>
      <p:ext uri="{BB962C8B-B14F-4D97-AF65-F5344CB8AC3E}">
        <p14:creationId xmlns:p14="http://schemas.microsoft.com/office/powerpoint/2010/main" val="4141029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10C93B-1D54-2C3D-F8B7-5544F9EA2F56}"/>
              </a:ext>
            </a:extLst>
          </p:cNvPr>
          <p:cNvPicPr>
            <a:picLocks noChangeAspect="1"/>
          </p:cNvPicPr>
          <p:nvPr/>
        </p:nvPicPr>
        <p:blipFill rotWithShape="1">
          <a:blip r:embed="rId3">
            <a:extLst>
              <a:ext uri="{28A0092B-C50C-407E-A947-70E740481C1C}">
                <a14:useLocalDpi xmlns:a14="http://schemas.microsoft.com/office/drawing/2010/main" val="0"/>
              </a:ext>
            </a:extLst>
          </a:blip>
          <a:srcRect l="20550" t="29621" r="23142" b="27501"/>
          <a:stretch/>
        </p:blipFill>
        <p:spPr>
          <a:xfrm>
            <a:off x="1358153" y="1264024"/>
            <a:ext cx="6427694" cy="4894729"/>
          </a:xfrm>
          <a:prstGeom prst="rect">
            <a:avLst/>
          </a:prstGeom>
          <a:solidFill>
            <a:schemeClr val="bg1">
              <a:alpha val="19949"/>
            </a:schemeClr>
          </a:solidFill>
        </p:spPr>
      </p:pic>
    </p:spTree>
    <p:extLst>
      <p:ext uri="{BB962C8B-B14F-4D97-AF65-F5344CB8AC3E}">
        <p14:creationId xmlns:p14="http://schemas.microsoft.com/office/powerpoint/2010/main" val="1240964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5BF47D0-DEA4-EF5A-70A6-6C6864F21A16}"/>
              </a:ext>
            </a:extLst>
          </p:cNvPr>
          <p:cNvGrpSpPr/>
          <p:nvPr/>
        </p:nvGrpSpPr>
        <p:grpSpPr>
          <a:xfrm>
            <a:off x="-1" y="0"/>
            <a:ext cx="9144000" cy="6858000"/>
            <a:chOff x="0" y="-1"/>
            <a:chExt cx="9144000" cy="7568120"/>
          </a:xfrm>
        </p:grpSpPr>
        <p:pic>
          <p:nvPicPr>
            <p:cNvPr id="18" name="Picture 17">
              <a:extLst>
                <a:ext uri="{FF2B5EF4-FFF2-40B4-BE49-F238E27FC236}">
                  <a16:creationId xmlns:a16="http://schemas.microsoft.com/office/drawing/2014/main" id="{1D0F6437-207C-D3A9-FA0A-A9C07F007690}"/>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19" name="Rectangle 18">
              <a:extLst>
                <a:ext uri="{FF2B5EF4-FFF2-40B4-BE49-F238E27FC236}">
                  <a16:creationId xmlns:a16="http://schemas.microsoft.com/office/drawing/2014/main" id="{D6313EC6-AFC3-63D5-EED3-AB922075FDDA}"/>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pic>
        <p:nvPicPr>
          <p:cNvPr id="1027" name="Picture 3">
            <a:extLst>
              <a:ext uri="{FF2B5EF4-FFF2-40B4-BE49-F238E27FC236}">
                <a16:creationId xmlns:a16="http://schemas.microsoft.com/office/drawing/2014/main" id="{B8AC5528-8942-B58A-7248-E513B90D1D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740" y="-1"/>
            <a:ext cx="3206870" cy="320687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 Box 4">
            <a:extLst>
              <a:ext uri="{FF2B5EF4-FFF2-40B4-BE49-F238E27FC236}">
                <a16:creationId xmlns:a16="http://schemas.microsoft.com/office/drawing/2014/main" id="{B7797EC9-EC8C-95DF-B0AB-D45D2639498A}"/>
              </a:ext>
            </a:extLst>
          </p:cNvPr>
          <p:cNvSpPr txBox="1">
            <a:spLocks noChangeArrowheads="1"/>
          </p:cNvSpPr>
          <p:nvPr/>
        </p:nvSpPr>
        <p:spPr bwMode="auto">
          <a:xfrm>
            <a:off x="1616300" y="2690290"/>
            <a:ext cx="1695450" cy="4191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b="1" i="0" u="none" strike="noStrike" cap="none" normalizeH="0" baseline="0" dirty="0">
                <a:ln>
                  <a:noFill/>
                </a:ln>
                <a:solidFill>
                  <a:srgbClr val="404140"/>
                </a:solidFill>
                <a:effectLst/>
                <a:highlight>
                  <a:srgbClr val="EFA92C"/>
                </a:highlight>
                <a:latin typeface="Gotham Bold" pitchFamily="50" charset="0"/>
              </a:rPr>
              <a:t>SORTING</a:t>
            </a:r>
            <a:endParaRPr kumimoji="0" lang="en-US" altLang="en-US" sz="2000" b="1" i="0" u="none" strike="noStrike" cap="none" normalizeH="0" baseline="0" dirty="0">
              <a:ln>
                <a:noFill/>
              </a:ln>
              <a:solidFill>
                <a:srgbClr val="404140"/>
              </a:solidFill>
              <a:effectLst/>
              <a:highlight>
                <a:srgbClr val="EFA92C"/>
              </a:highlight>
              <a:latin typeface="Gotham Bold" pitchFamily="50" charset="0"/>
            </a:endParaRPr>
          </a:p>
        </p:txBody>
      </p:sp>
      <p:pic>
        <p:nvPicPr>
          <p:cNvPr id="1029" name="Picture 5">
            <a:extLst>
              <a:ext uri="{FF2B5EF4-FFF2-40B4-BE49-F238E27FC236}">
                <a16:creationId xmlns:a16="http://schemas.microsoft.com/office/drawing/2014/main" id="{F90D9163-DE04-9D5B-2140-8BCD5E94FE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6300" y="3489988"/>
            <a:ext cx="1876534" cy="187653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31" name="Picture 7">
            <a:extLst>
              <a:ext uri="{FF2B5EF4-FFF2-40B4-BE49-F238E27FC236}">
                <a16:creationId xmlns:a16="http://schemas.microsoft.com/office/drawing/2014/main" id="{F1665603-2C10-66A6-7143-2B42204090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8582" y="539806"/>
            <a:ext cx="2135504" cy="215048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33" name="Picture 9">
            <a:extLst>
              <a:ext uri="{FF2B5EF4-FFF2-40B4-BE49-F238E27FC236}">
                <a16:creationId xmlns:a16="http://schemas.microsoft.com/office/drawing/2014/main" id="{4E6811E3-370B-F091-2659-48D7EFA669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10695" y="3704603"/>
            <a:ext cx="1672199" cy="167219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ext Box 4">
            <a:extLst>
              <a:ext uri="{FF2B5EF4-FFF2-40B4-BE49-F238E27FC236}">
                <a16:creationId xmlns:a16="http://schemas.microsoft.com/office/drawing/2014/main" id="{811690C2-E361-9CF9-DF99-7010A66DA918}"/>
              </a:ext>
            </a:extLst>
          </p:cNvPr>
          <p:cNvSpPr txBox="1">
            <a:spLocks noChangeArrowheads="1"/>
          </p:cNvSpPr>
          <p:nvPr/>
        </p:nvSpPr>
        <p:spPr bwMode="auto">
          <a:xfrm>
            <a:off x="5618609" y="2722224"/>
            <a:ext cx="1695450" cy="4191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b="1" i="0" u="none" strike="noStrike" cap="none" normalizeH="0" baseline="0" dirty="0">
                <a:ln>
                  <a:noFill/>
                </a:ln>
                <a:solidFill>
                  <a:srgbClr val="404140"/>
                </a:solidFill>
                <a:effectLst/>
                <a:highlight>
                  <a:srgbClr val="EFA92C"/>
                </a:highlight>
                <a:latin typeface="Gotham Bold" pitchFamily="50" charset="0"/>
              </a:rPr>
              <a:t>MATCHING</a:t>
            </a:r>
            <a:endParaRPr kumimoji="0" lang="en-US" altLang="en-US" sz="2000" b="1" i="0" u="none" strike="noStrike" cap="none" normalizeH="0" baseline="0" dirty="0">
              <a:ln>
                <a:noFill/>
              </a:ln>
              <a:solidFill>
                <a:srgbClr val="404140"/>
              </a:solidFill>
              <a:effectLst/>
              <a:highlight>
                <a:srgbClr val="EFA92C"/>
              </a:highlight>
              <a:latin typeface="Gotham Bold" pitchFamily="50" charset="0"/>
            </a:endParaRPr>
          </a:p>
        </p:txBody>
      </p:sp>
      <p:sp>
        <p:nvSpPr>
          <p:cNvPr id="4" name="Text Box 4">
            <a:extLst>
              <a:ext uri="{FF2B5EF4-FFF2-40B4-BE49-F238E27FC236}">
                <a16:creationId xmlns:a16="http://schemas.microsoft.com/office/drawing/2014/main" id="{0D3E4CD7-1655-88A8-BE22-EEC2E810C8C7}"/>
              </a:ext>
            </a:extLst>
          </p:cNvPr>
          <p:cNvSpPr txBox="1">
            <a:spLocks noChangeArrowheads="1"/>
          </p:cNvSpPr>
          <p:nvPr/>
        </p:nvSpPr>
        <p:spPr bwMode="auto">
          <a:xfrm>
            <a:off x="1509702" y="5619581"/>
            <a:ext cx="2015690" cy="45731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b="1" i="0" u="none" strike="noStrike" cap="none" normalizeH="0" baseline="0" dirty="0">
                <a:ln>
                  <a:noFill/>
                </a:ln>
                <a:solidFill>
                  <a:srgbClr val="404140"/>
                </a:solidFill>
                <a:effectLst/>
                <a:highlight>
                  <a:srgbClr val="EFA92C"/>
                </a:highlight>
                <a:latin typeface="Gotham Bold" pitchFamily="50" charset="0"/>
              </a:rPr>
              <a:t>CLASSIFYING</a:t>
            </a:r>
            <a:endParaRPr kumimoji="0" lang="en-US" altLang="en-US" sz="2000" b="1" i="0" u="none" strike="noStrike" cap="none" normalizeH="0" baseline="0" dirty="0">
              <a:ln>
                <a:noFill/>
              </a:ln>
              <a:solidFill>
                <a:srgbClr val="404140"/>
              </a:solidFill>
              <a:effectLst/>
              <a:highlight>
                <a:srgbClr val="EFA92C"/>
              </a:highlight>
              <a:latin typeface="Gotham Bold" pitchFamily="50" charset="0"/>
            </a:endParaRPr>
          </a:p>
        </p:txBody>
      </p:sp>
      <p:sp>
        <p:nvSpPr>
          <p:cNvPr id="9" name="Text Box 4">
            <a:extLst>
              <a:ext uri="{FF2B5EF4-FFF2-40B4-BE49-F238E27FC236}">
                <a16:creationId xmlns:a16="http://schemas.microsoft.com/office/drawing/2014/main" id="{358151D8-35B4-B358-641E-D78C56934EEF}"/>
              </a:ext>
            </a:extLst>
          </p:cNvPr>
          <p:cNvSpPr txBox="1">
            <a:spLocks noChangeArrowheads="1"/>
          </p:cNvSpPr>
          <p:nvPr/>
        </p:nvSpPr>
        <p:spPr bwMode="auto">
          <a:xfrm>
            <a:off x="5618609" y="5657795"/>
            <a:ext cx="1695450" cy="4191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b="1" i="0" u="none" strike="noStrike" cap="none" normalizeH="0" baseline="0" dirty="0">
                <a:ln>
                  <a:noFill/>
                </a:ln>
                <a:solidFill>
                  <a:srgbClr val="404140"/>
                </a:solidFill>
                <a:effectLst/>
                <a:highlight>
                  <a:srgbClr val="EFA92C"/>
                </a:highlight>
                <a:latin typeface="Gotham Bold" pitchFamily="50" charset="0"/>
              </a:rPr>
              <a:t>FILTERING</a:t>
            </a:r>
            <a:endParaRPr kumimoji="0" lang="en-US" altLang="en-US" sz="2000" b="1" i="0" u="none" strike="noStrike" cap="none" normalizeH="0" baseline="0" dirty="0">
              <a:ln>
                <a:noFill/>
              </a:ln>
              <a:solidFill>
                <a:srgbClr val="404140"/>
              </a:solidFill>
              <a:effectLst/>
              <a:highlight>
                <a:srgbClr val="EFA92C"/>
              </a:highlight>
              <a:latin typeface="Gotham Bold" pitchFamily="50" charset="0"/>
            </a:endParaRPr>
          </a:p>
        </p:txBody>
      </p:sp>
    </p:spTree>
    <p:extLst>
      <p:ext uri="{BB962C8B-B14F-4D97-AF65-F5344CB8AC3E}">
        <p14:creationId xmlns:p14="http://schemas.microsoft.com/office/powerpoint/2010/main" val="388101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par>
                                <p:cTn id="8" presetID="10" presetClass="entr" presetSubtype="0" fill="hold" grpId="0" nodeType="withEffect">
                                  <p:stCondLst>
                                    <p:cond delay="10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3000"/>
                                  </p:stCondLst>
                                  <p:childTnLst>
                                    <p:set>
                                      <p:cBhvr>
                                        <p:cTn id="12" dur="1" fill="hold">
                                          <p:stCondLst>
                                            <p:cond delay="0"/>
                                          </p:stCondLst>
                                        </p:cTn>
                                        <p:tgtEl>
                                          <p:spTgt spid="1029"/>
                                        </p:tgtEl>
                                        <p:attrNameLst>
                                          <p:attrName>style.visibility</p:attrName>
                                        </p:attrNameLst>
                                      </p:cBhvr>
                                      <p:to>
                                        <p:strVal val="visible"/>
                                      </p:to>
                                    </p:set>
                                    <p:animEffect transition="in" filter="fade">
                                      <p:cBhvr>
                                        <p:cTn id="13" dur="500"/>
                                        <p:tgtEl>
                                          <p:spTgt spid="1029"/>
                                        </p:tgtEl>
                                      </p:cBhvr>
                                    </p:animEffect>
                                  </p:childTnLst>
                                </p:cTn>
                              </p:par>
                              <p:par>
                                <p:cTn id="14" presetID="10" presetClass="entr" presetSubtype="0" fill="hold" nodeType="withEffect">
                                  <p:stCondLst>
                                    <p:cond delay="15000"/>
                                  </p:stCondLst>
                                  <p:childTnLst>
                                    <p:set>
                                      <p:cBhvr>
                                        <p:cTn id="15" dur="1" fill="hold">
                                          <p:stCondLst>
                                            <p:cond delay="0"/>
                                          </p:stCondLst>
                                        </p:cTn>
                                        <p:tgtEl>
                                          <p:spTgt spid="1031"/>
                                        </p:tgtEl>
                                        <p:attrNameLst>
                                          <p:attrName>style.visibility</p:attrName>
                                        </p:attrNameLst>
                                      </p:cBhvr>
                                      <p:to>
                                        <p:strVal val="visible"/>
                                      </p:to>
                                    </p:set>
                                    <p:animEffect transition="in" filter="fade">
                                      <p:cBhvr>
                                        <p:cTn id="16" dur="500"/>
                                        <p:tgtEl>
                                          <p:spTgt spid="1031"/>
                                        </p:tgtEl>
                                      </p:cBhvr>
                                    </p:animEffect>
                                  </p:childTnLst>
                                </p:cTn>
                              </p:par>
                              <p:par>
                                <p:cTn id="17" presetID="10" presetClass="entr" presetSubtype="0" fill="hold" nodeType="withEffect">
                                  <p:stCondLst>
                                    <p:cond delay="18000"/>
                                  </p:stCondLst>
                                  <p:childTnLst>
                                    <p:set>
                                      <p:cBhvr>
                                        <p:cTn id="18" dur="1" fill="hold">
                                          <p:stCondLst>
                                            <p:cond delay="0"/>
                                          </p:stCondLst>
                                        </p:cTn>
                                        <p:tgtEl>
                                          <p:spTgt spid="1033"/>
                                        </p:tgtEl>
                                        <p:attrNameLst>
                                          <p:attrName>style.visibility</p:attrName>
                                        </p:attrNameLst>
                                      </p:cBhvr>
                                      <p:to>
                                        <p:strVal val="visible"/>
                                      </p:to>
                                    </p:set>
                                    <p:animEffect transition="in" filter="fade">
                                      <p:cBhvr>
                                        <p:cTn id="19" dur="500"/>
                                        <p:tgtEl>
                                          <p:spTgt spid="1033"/>
                                        </p:tgtEl>
                                      </p:cBhvr>
                                    </p:animEffect>
                                  </p:childTnLst>
                                </p:cTn>
                              </p:par>
                              <p:par>
                                <p:cTn id="20" presetID="10" presetClass="entr" presetSubtype="0" fill="hold" grpId="0" nodeType="withEffect">
                                  <p:stCondLst>
                                    <p:cond delay="100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100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100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FE6C340-71D2-E5DB-8765-4B975E01AD7C}"/>
              </a:ext>
            </a:extLst>
          </p:cNvPr>
          <p:cNvGrpSpPr/>
          <p:nvPr/>
        </p:nvGrpSpPr>
        <p:grpSpPr>
          <a:xfrm>
            <a:off x="-1" y="0"/>
            <a:ext cx="9144000" cy="6858000"/>
            <a:chOff x="0" y="-1"/>
            <a:chExt cx="9144000" cy="7568120"/>
          </a:xfrm>
        </p:grpSpPr>
        <p:pic>
          <p:nvPicPr>
            <p:cNvPr id="6" name="Picture 5">
              <a:extLst>
                <a:ext uri="{FF2B5EF4-FFF2-40B4-BE49-F238E27FC236}">
                  <a16:creationId xmlns:a16="http://schemas.microsoft.com/office/drawing/2014/main" id="{80B2ED7E-3439-B0C6-7C92-7FC23F794074}"/>
                </a:ext>
              </a:extLst>
            </p:cNvPr>
            <p:cNvPicPr>
              <a:picLocks noChangeAspect="1"/>
            </p:cNvPicPr>
            <p:nvPr/>
          </p:nvPicPr>
          <p:blipFill rotWithShape="1">
            <a:blip r:embed="rId3">
              <a:extLst>
                <a:ext uri="{28A0092B-C50C-407E-A947-70E740481C1C}">
                  <a14:useLocalDpi xmlns:a14="http://schemas.microsoft.com/office/drawing/2010/main" val="0"/>
                </a:ext>
              </a:extLst>
            </a:blip>
            <a:srcRect t="8884" b="8351"/>
            <a:stretch/>
          </p:blipFill>
          <p:spPr>
            <a:xfrm>
              <a:off x="0" y="0"/>
              <a:ext cx="9144000" cy="7568119"/>
            </a:xfrm>
            <a:prstGeom prst="rect">
              <a:avLst/>
            </a:prstGeom>
          </p:spPr>
        </p:pic>
        <p:sp>
          <p:nvSpPr>
            <p:cNvPr id="8" name="Rectangle 7">
              <a:extLst>
                <a:ext uri="{FF2B5EF4-FFF2-40B4-BE49-F238E27FC236}">
                  <a16:creationId xmlns:a16="http://schemas.microsoft.com/office/drawing/2014/main" id="{969F0EE9-36FD-5068-223D-21AE438538E5}"/>
                </a:ext>
              </a:extLst>
            </p:cNvPr>
            <p:cNvSpPr/>
            <p:nvPr/>
          </p:nvSpPr>
          <p:spPr>
            <a:xfrm>
              <a:off x="0" y="-1"/>
              <a:ext cx="9144000" cy="7568119"/>
            </a:xfrm>
            <a:prstGeom prst="rect">
              <a:avLst/>
            </a:prstGeom>
            <a:solidFill>
              <a:schemeClr val="bg1">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4400" b="1" dirty="0">
                <a:solidFill>
                  <a:schemeClr val="tx1"/>
                </a:solidFill>
                <a:latin typeface="Gotham Bold" pitchFamily="50" charset="0"/>
              </a:endParaRPr>
            </a:p>
          </p:txBody>
        </p:sp>
      </p:grpSp>
      <p:pic>
        <p:nvPicPr>
          <p:cNvPr id="3" name="Picture 2">
            <a:extLst>
              <a:ext uri="{FF2B5EF4-FFF2-40B4-BE49-F238E27FC236}">
                <a16:creationId xmlns:a16="http://schemas.microsoft.com/office/drawing/2014/main" id="{292C2D7E-9689-0B55-C58B-93794AF300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0"/>
            <a:ext cx="6858000" cy="6858000"/>
          </a:xfrm>
          <a:prstGeom prst="rect">
            <a:avLst/>
          </a:prstGeom>
          <a:solidFill>
            <a:schemeClr val="bg1">
              <a:alpha val="24000"/>
            </a:schemeClr>
          </a:solidFill>
        </p:spPr>
      </p:pic>
    </p:spTree>
    <p:extLst>
      <p:ext uri="{BB962C8B-B14F-4D97-AF65-F5344CB8AC3E}">
        <p14:creationId xmlns:p14="http://schemas.microsoft.com/office/powerpoint/2010/main" val="3507066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AUDIO_BITRATE" val="0"/>
  <p:tag name="ISPRING_SLIDE_INDENT_LEVEL" val="0"/>
  <p:tag name="ISPRING_CUSTOM_TIMING_USED" val="0"/>
  <p:tag name="ISPRING_RESOURCE_AUDIO" val="PDGE 44.wav"/>
  <p:tag name="ISPRING_AUDIO_FULL_PATH" val="O:\PROJECT WORKING FILES\Parenting the digital generation 2011-12\Parenting the Digital Generation_Mar_6\audio\PDGE 44.wav"/>
  <p:tag name="ISPRING_AUDIO_RELATIVE_PATH" val="Parenting the Digital Generation_Mar_6\audio\PDGE 44.wav"/>
  <p:tag name="GENSWF_ADVANCE_TIME" val="14.26"/>
  <p:tag name="GENSWF_SLIDE_TITLE" val="44."/>
  <p:tag name="ISPRING_PRESENTER_ID" val="None"/>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0072686291764A9A4051E7722B3456" ma:contentTypeVersion="15" ma:contentTypeDescription="Create a new document." ma:contentTypeScope="" ma:versionID="a977515e18b4b8115d90c2879ff80290">
  <xsd:schema xmlns:xsd="http://www.w3.org/2001/XMLSchema" xmlns:xs="http://www.w3.org/2001/XMLSchema" xmlns:p="http://schemas.microsoft.com/office/2006/metadata/properties" xmlns:ns2="b01ef96e-219f-4be9-a834-eb01f50fa731" xmlns:ns3="cc48ac03-9cf9-44ce-aaea-61a9f4bb4331" targetNamespace="http://schemas.microsoft.com/office/2006/metadata/properties" ma:root="true" ma:fieldsID="e1b497593d8c7c0a4cd3c6ee2d84441e" ns2:_="" ns3:_="">
    <xsd:import namespace="b01ef96e-219f-4be9-a834-eb01f50fa731"/>
    <xsd:import namespace="cc48ac03-9cf9-44ce-aaea-61a9f4bb433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1ef96e-219f-4be9-a834-eb01f50fa7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6ef5292c-a6be-4045-bc94-d1d13024afca"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48ac03-9cf9-44ce-aaea-61a9f4bb433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796260e-983c-4288-9015-45c8a28f9e3f}" ma:internalName="TaxCatchAll" ma:showField="CatchAllData" ma:web="cc48ac03-9cf9-44ce-aaea-61a9f4bb433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01ef96e-219f-4be9-a834-eb01f50fa731">
      <Terms xmlns="http://schemas.microsoft.com/office/infopath/2007/PartnerControls"/>
    </lcf76f155ced4ddcb4097134ff3c332f>
    <TaxCatchAll xmlns="cc48ac03-9cf9-44ce-aaea-61a9f4bb4331" xsi:nil="true"/>
    <MediaLengthInSeconds xmlns="b01ef96e-219f-4be9-a834-eb01f50fa731" xsi:nil="true"/>
  </documentManagement>
</p:properties>
</file>

<file path=customXml/itemProps1.xml><?xml version="1.0" encoding="utf-8"?>
<ds:datastoreItem xmlns:ds="http://schemas.openxmlformats.org/officeDocument/2006/customXml" ds:itemID="{88DCAD46-EA3B-4E24-A4D1-9846F6688E15}">
  <ds:schemaRefs>
    <ds:schemaRef ds:uri="http://schemas.microsoft.com/sharepoint/v3/contenttype/forms"/>
  </ds:schemaRefs>
</ds:datastoreItem>
</file>

<file path=customXml/itemProps2.xml><?xml version="1.0" encoding="utf-8"?>
<ds:datastoreItem xmlns:ds="http://schemas.openxmlformats.org/officeDocument/2006/customXml" ds:itemID="{E1F7FFB8-15EE-4353-AFDC-5539A51A3E06}"/>
</file>

<file path=customXml/itemProps3.xml><?xml version="1.0" encoding="utf-8"?>
<ds:datastoreItem xmlns:ds="http://schemas.openxmlformats.org/officeDocument/2006/customXml" ds:itemID="{81452E9A-2708-4621-B83C-486D6ACEAC87}">
  <ds:schemaRefs>
    <ds:schemaRef ds:uri="http://www.w3.org/XML/1998/namespace"/>
    <ds:schemaRef ds:uri="http://purl.org/dc/dcmitype/"/>
    <ds:schemaRef ds:uri="http://schemas.microsoft.com/office/2006/metadata/properties"/>
    <ds:schemaRef ds:uri="http://schemas.microsoft.com/office/infopath/2007/PartnerControls"/>
    <ds:schemaRef ds:uri="http://schemas.openxmlformats.org/package/2006/metadata/core-properties"/>
    <ds:schemaRef ds:uri="http://schemas.microsoft.com/office/2006/documentManagement/types"/>
    <ds:schemaRef ds:uri="http://purl.org/dc/elements/1.1/"/>
    <ds:schemaRef ds:uri="aa8731e9-4ee0-4bba-a30c-9641bf8f878e"/>
    <ds:schemaRef ds:uri="09982b69-d1b4-4831-86a7-b03f1b6185a5"/>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4460</TotalTime>
  <Words>5071</Words>
  <Application>Microsoft Office PowerPoint</Application>
  <PresentationFormat>On-screen Show (4:3)</PresentationFormat>
  <Paragraphs>429</Paragraphs>
  <Slides>59</Slides>
  <Notes>59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59</vt:i4>
      </vt:variant>
    </vt:vector>
  </HeadingPairs>
  <TitlesOfParts>
    <vt:vector size="71" baseType="lpstr">
      <vt:lpstr>Calibri</vt:lpstr>
      <vt:lpstr>Times New Roman</vt:lpstr>
      <vt:lpstr>Gotham Bold</vt:lpstr>
      <vt:lpstr>Gotham Book</vt:lpstr>
      <vt:lpstr>Arial</vt:lpstr>
      <vt:lpstr>Calibri Light</vt:lpstr>
      <vt:lpstr>Symbol</vt:lpstr>
      <vt:lpstr>Gotham Black</vt:lpstr>
      <vt:lpstr>Courier New</vt:lpstr>
      <vt:lpstr>Gotham Medium</vt:lpstr>
      <vt:lpstr>Office Theme</vt:lpstr>
      <vt:lpstr>Custom Design</vt:lpstr>
      <vt:lpstr>UNPACKING THE BLACK BOX  EXPLAINING ALGORITHMS AND AI</vt:lpstr>
      <vt:lpstr>What does the word  “algorithm” mean to you?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Think of an app you use frequently that use algorithms to recommend or deliver content.  What do you think that app is optimized for?  Why do you think that?</vt:lpstr>
      <vt:lpstr>PowerPoint Presentation</vt:lpstr>
      <vt:lpstr>Think about the app you considered a few moments ago.  What inputs do you think its algorithm looks for?  Which do you think are weighted most heavily?  Why do you think that?</vt:lpstr>
      <vt:lpstr>PowerPoint Presentation</vt:lpstr>
      <vt:lpstr>PowerPoint Presentation</vt:lpstr>
      <vt:lpstr>What does the term “AI” mean to you?</vt:lpstr>
      <vt:lpstr>PowerPoint Presentation</vt:lpstr>
      <vt:lpstr>Do you think… </vt:lpstr>
      <vt:lpstr>PowerPoint Presentation</vt:lpstr>
      <vt:lpstr>Are algorithms always fair?</vt:lpstr>
      <vt:lpstr>KP = YL</vt:lpstr>
      <vt:lpstr>PowerPoint Presentation</vt:lpstr>
      <vt:lpstr>PowerPoint Presentation</vt:lpstr>
      <vt:lpstr>PowerPoint Presentation</vt:lpstr>
      <vt:lpstr>Algorithms can reinforce real-world biases.</vt:lpstr>
      <vt:lpstr>PowerPoint Presentation</vt:lpstr>
      <vt:lpstr>How is AI different from simple algorithms?</vt:lpstr>
      <vt:lpstr>PowerPoint Presentation</vt:lpstr>
      <vt:lpstr>We don’t always know how algorithms make decisions.</vt:lpstr>
      <vt:lpstr>Does AI make good choices?</vt:lpstr>
      <vt:lpstr>PowerPoint Presentation</vt:lpstr>
      <vt:lpstr>PowerPoint Presentation</vt:lpstr>
      <vt:lpstr>Algorithms give you  what they think you want, not what’s good for you.</vt:lpstr>
      <vt:lpstr>PowerPoint Presentation</vt:lpstr>
      <vt:lpstr>Do AIs give you ice cream or broccoli?</vt:lpstr>
      <vt:lpstr>PowerPoint Presentation</vt:lpstr>
      <vt:lpstr>Where do algorithms get the data they need to make decisions?</vt:lpstr>
      <vt:lpstr>PowerPoint Presentation</vt:lpstr>
      <vt:lpstr>PowerPoint Presentation</vt:lpstr>
      <vt:lpstr>PowerPoint Presentation</vt:lpstr>
      <vt:lpstr>Algorithms  use: </vt:lpstr>
      <vt:lpstr>Algorithms make decisions based on what they  think they know about you.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Four principles of algorithms/AI:</vt:lpstr>
      <vt:lpstr>Questions to think about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Johnson</dc:creator>
  <cp:lastModifiedBy>Matthew Johnson</cp:lastModifiedBy>
  <cp:revision>9</cp:revision>
  <dcterms:created xsi:type="dcterms:W3CDTF">2023-09-11T15:42:50Z</dcterms:created>
  <dcterms:modified xsi:type="dcterms:W3CDTF">2024-04-04T21:23:48Z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0x0101003B0072686291764A9A4051E7722B3456</vt:lpwstr>
  </property>
  <property fmtid="{D5CDD505-2E9C-101B-9397-08002B2CF9AE}" pid="3" name="MediaServiceImageTags">
    <vt:lpwstr/>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xd_Signature">
    <vt:bool>false</vt:bool>
  </property>
  <property fmtid="{D5CDD505-2E9C-101B-9397-08002B2CF9AE}" pid="12" name="SharedWithUsers">
    <vt:lpwstr>22;#Matthew Johnson;#15;#Julia Ladouceur;#17;#Tricia Grant;#25;#Marc Ladouceur</vt:lpwstr>
  </property>
</Properties>
</file>