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7A6D-0B9B-4892-8FC2-C1A9D178D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C0D27-D375-4554-875A-838C01BD0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E8E54-C388-4AE0-801D-607A7B7D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11E89-DC68-4E98-8F24-108E4BC6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ED819-1728-45AB-8635-EA359FD2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31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F751-EDE8-4FD9-A6D1-476B9D4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2A641-2849-47A4-9A89-4DEF1F33C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4FB71-9FF6-4822-8224-95033BA8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BD949-F615-4257-9810-4C983FE0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09F3-CE90-4837-93E8-B28AE933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90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D14BE-87B7-4AF2-9A61-399FC9D09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F5356-15E6-4B2C-BC1F-94D4E840E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71AD-5DAA-4F12-A7FE-8E46A642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651E5-709E-4C2F-A2F1-DAAED267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E402-420B-4071-807F-CD8C2CA1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5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75B6-A00F-413D-876B-77C6A467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9785F-38BB-4E10-BC16-9C8E9A115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14B1A-6B5F-467A-A591-2859A16B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7461C-FC17-4107-B6AC-D567189C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24B4-AE18-4BB8-8BB9-4194C679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6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3127-5D65-4094-AA0C-4AC02DC1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68D5A-1C9B-4B4E-BB44-667EBABCF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AB040-62C0-42A2-9A3B-A2B13CFB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78122-0595-42F0-B1B4-AA14058E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7948A-B38A-4E47-8E55-E0477585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90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E2EC-7A3A-44DE-929F-7754E48A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06FE-2306-4705-B964-294643DA9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33AA0-DB56-4C0F-B5D4-9EAEB2FA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E5F6E-24C1-43A5-952B-58B59A39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2ACDE-DD99-4B5A-862D-519EA8B9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149CF-69F8-42DA-9F01-D5AAF1A0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47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4E9E-D59C-43D9-BAF9-A2C9D9BA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E0AF5-900A-461B-A23A-75C378F3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0B81A-2CA9-4A2D-934B-8BEE50FDF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F1548-EFC0-47C3-B47B-4EF38505C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3BB95-E509-4774-BAB4-9D1BF8940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4CC76-F704-4431-B26E-4BF0FF5F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2A114-349E-45C1-8F8B-9B3DB49E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25C22-5B88-4D4F-9976-C32222C0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21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E2F0-B2E2-474A-928E-69DBA7FB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BBDCB-F46C-4354-8F50-F6A4502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CDCC8-C339-4E4C-B59B-CA9E6168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6BB11-8029-4FC8-AB6A-1B5F7479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59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C8B40-305C-47F5-A653-459EA3D4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1E06B-E5C7-4F51-B9AF-2DA3061D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239E5-2948-45C0-81EC-D6D1B9C6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880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9A23-913D-4029-AE32-F3687CCE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B218D-7E8F-45B1-B722-0DAF47D24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90FB-E4B9-414A-8E9E-760B9398A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D4B33-221D-423B-BC58-8CADB9D5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414F8-F925-4012-9504-02F8ECF9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305A3-E6C2-4AAA-AFF6-85CD362C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35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E903-43D9-405B-95C9-63CE46DD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D415E-E323-46A3-9A7A-93ACEA15A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B59A-9B2F-433D-82E3-F7CC7B8AA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68072-5FD1-4B6F-82CB-B0D8A6EF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CCCAA-EE6A-4087-B363-A9303334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99F13-8825-495D-A4F8-3F723FBE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51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F5AC4-1C65-469B-B9EA-04FE6A77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CC5CB-E208-428C-AE1B-801FB664F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2B126-A353-489D-BD2E-C56AE3671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F6154-5A93-4668-A98B-CB1EF4444CA5}" type="datetimeFigureOut">
              <a:rPr lang="en-CA" smtClean="0"/>
              <a:t>2021-04-07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EE5CF-A2DF-4379-9EF1-CA1C4B1B5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4955-D9E2-4E77-86E2-66C95AFFF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C8D0-C329-4049-9112-68AE27C949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1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F6FB-2016-4725-B248-6CBD5D95B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>
            <a:normAutofit/>
          </a:bodyPr>
          <a:lstStyle/>
          <a:p>
            <a:r>
              <a:rPr lang="en-CA" sz="6000" dirty="0"/>
              <a:t>IMAGES OF MEDIA STEREOTPYES</a:t>
            </a:r>
          </a:p>
        </p:txBody>
      </p:sp>
      <p:pic>
        <p:nvPicPr>
          <p:cNvPr id="4" name="Picture 13" descr="MediaSmarts_Bilingual_Eng_Logo">
            <a:extLst>
              <a:ext uri="{FF2B5EF4-FFF2-40B4-BE49-F238E27FC236}">
                <a16:creationId xmlns:a16="http://schemas.microsoft.com/office/drawing/2014/main" id="{8F3D0617-E62C-450E-B942-7BE64F03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-3175"/>
            <a:ext cx="16573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9F689C15-8D9B-4287-A324-98D15E49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9144000" cy="144462"/>
          </a:xfrm>
          <a:prstGeom prst="rect">
            <a:avLst/>
          </a:prstGeom>
          <a:solidFill>
            <a:srgbClr val="406BB4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64A5379-9009-4D2B-9D57-E5E2DF47A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9144000" cy="528637"/>
          </a:xfrm>
          <a:prstGeom prst="rect">
            <a:avLst/>
          </a:prstGeom>
          <a:solidFill>
            <a:srgbClr val="00BDF2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CA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33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1efb7e7d8a720d620c31179de4bed02[1]">
            <a:extLst>
              <a:ext uri="{FF2B5EF4-FFF2-40B4-BE49-F238E27FC236}">
                <a16:creationId xmlns:a16="http://schemas.microsoft.com/office/drawing/2014/main" id="{29C19447-C5A2-453C-9C2D-40A82A19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" y="1219994"/>
            <a:ext cx="3575050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1a01bc3ea856b1645d9b367710f2ad68[1]">
            <a:extLst>
              <a:ext uri="{FF2B5EF4-FFF2-40B4-BE49-F238E27FC236}">
                <a16:creationId xmlns:a16="http://schemas.microsoft.com/office/drawing/2014/main" id="{48099438-517C-40F8-B5A6-B53CC8B2A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12891"/>
            <a:ext cx="21939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Capture">
            <a:extLst>
              <a:ext uri="{FF2B5EF4-FFF2-40B4-BE49-F238E27FC236}">
                <a16:creationId xmlns:a16="http://schemas.microsoft.com/office/drawing/2014/main" id="{6B22AF43-3811-4DB3-9F1B-D5830F8A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" y="3690515"/>
            <a:ext cx="369093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5979684-6371737-Picture_perfect_In_another_photo_shared_to_Instagram_the_blonde_-a-122_1541771500798[1]">
            <a:extLst>
              <a:ext uri="{FF2B5EF4-FFF2-40B4-BE49-F238E27FC236}">
                <a16:creationId xmlns:a16="http://schemas.microsoft.com/office/drawing/2014/main" id="{55562D96-3FAE-4B4C-AD4A-02AF8E11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46" y="3525685"/>
            <a:ext cx="210343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C62510F8-8FAE-417D-A195-F4E22AF24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3979863"/>
            <a:ext cx="976313" cy="161925"/>
          </a:xfrm>
          <a:prstGeom prst="rect">
            <a:avLst/>
          </a:prstGeom>
          <a:solidFill>
            <a:srgbClr val="0C0C0C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2" name="Picture 8" descr="950522ab001cdbe56ac6c346142c0405--victorias-secret-models-victoria-secret[1]">
            <a:extLst>
              <a:ext uri="{FF2B5EF4-FFF2-40B4-BE49-F238E27FC236}">
                <a16:creationId xmlns:a16="http://schemas.microsoft.com/office/drawing/2014/main" id="{0E92B611-BFCE-4016-9B47-90C0DFC6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94" y="312891"/>
            <a:ext cx="2605491" cy="26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3" name="Picture 9" descr="The-Other-Woman-2014-movie-poster[1]">
            <a:extLst>
              <a:ext uri="{FF2B5EF4-FFF2-40B4-BE49-F238E27FC236}">
                <a16:creationId xmlns:a16="http://schemas.microsoft.com/office/drawing/2014/main" id="{06421BEF-9811-4F8A-BB52-966BEBB4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7"/>
          <a:stretch>
            <a:fillRect/>
          </a:stretch>
        </p:blipFill>
        <p:spPr bwMode="auto">
          <a:xfrm>
            <a:off x="6253294" y="2962492"/>
            <a:ext cx="2605491" cy="32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2" name="Picture 13" descr="MediaSmarts_Bilingual_Eng_Logo">
            <a:extLst>
              <a:ext uri="{FF2B5EF4-FFF2-40B4-BE49-F238E27FC236}">
                <a16:creationId xmlns:a16="http://schemas.microsoft.com/office/drawing/2014/main" id="{E4E0267D-E683-4BAC-8201-2B7C7795B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-3175"/>
            <a:ext cx="16573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A8715EF3-3AB2-4EF9-984B-EDF64DA6D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9144000" cy="144462"/>
          </a:xfrm>
          <a:prstGeom prst="rect">
            <a:avLst/>
          </a:prstGeom>
          <a:solidFill>
            <a:srgbClr val="406BB4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B43BA38-3AF2-4F2D-AC25-18B274C1F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9144000" cy="528637"/>
          </a:xfrm>
          <a:prstGeom prst="rect">
            <a:avLst/>
          </a:prstGeom>
          <a:solidFill>
            <a:srgbClr val="00BDF2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CA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98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rgi-2[1]">
            <a:extLst>
              <a:ext uri="{FF2B5EF4-FFF2-40B4-BE49-F238E27FC236}">
                <a16:creationId xmlns:a16="http://schemas.microsoft.com/office/drawing/2014/main" id="{D57E4867-5229-44E4-8DB4-D5FDEFAB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49" y="3250078"/>
            <a:ext cx="4122738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 descr="White_House_Down_27[1]">
            <a:extLst>
              <a:ext uri="{FF2B5EF4-FFF2-40B4-BE49-F238E27FC236}">
                <a16:creationId xmlns:a16="http://schemas.microsoft.com/office/drawing/2014/main" id="{48754D5E-AE3D-4570-83A8-21EC6453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18" y="146312"/>
            <a:ext cx="1916112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3" name="Picture 5" descr="Braven-2018-movie-poster[1]">
            <a:extLst>
              <a:ext uri="{FF2B5EF4-FFF2-40B4-BE49-F238E27FC236}">
                <a16:creationId xmlns:a16="http://schemas.microsoft.com/office/drawing/2014/main" id="{40090070-5E94-443E-8BB1-E2B1F06E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35" y="2646829"/>
            <a:ext cx="2166938" cy="32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4" name="Picture 6" descr="underwear_men-17[1]">
            <a:extLst>
              <a:ext uri="{FF2B5EF4-FFF2-40B4-BE49-F238E27FC236}">
                <a16:creationId xmlns:a16="http://schemas.microsoft.com/office/drawing/2014/main" id="{205BFBE9-49CB-47EA-9166-B906F68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6" y="1517185"/>
            <a:ext cx="2238375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5" name="Picture 7" descr="See the source image">
            <a:extLst>
              <a:ext uri="{FF2B5EF4-FFF2-40B4-BE49-F238E27FC236}">
                <a16:creationId xmlns:a16="http://schemas.microsoft.com/office/drawing/2014/main" id="{39A31C1B-6685-4C22-BD64-47616E14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66" y="146312"/>
            <a:ext cx="35909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ediaSmarts_Bilingual_Eng_Logo">
            <a:extLst>
              <a:ext uri="{FF2B5EF4-FFF2-40B4-BE49-F238E27FC236}">
                <a16:creationId xmlns:a16="http://schemas.microsoft.com/office/drawing/2014/main" id="{B5CE3076-7C42-4D41-8522-7E701F9C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-3175"/>
            <a:ext cx="16573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07265A69-00F6-4C4B-983A-25D394319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9144000" cy="144462"/>
          </a:xfrm>
          <a:prstGeom prst="rect">
            <a:avLst/>
          </a:prstGeom>
          <a:solidFill>
            <a:srgbClr val="406BB4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3CFDE23A-7E5E-4F44-A9B1-C91A27FE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9144000" cy="528637"/>
          </a:xfrm>
          <a:prstGeom prst="rect">
            <a:avLst/>
          </a:prstGeom>
          <a:solidFill>
            <a:srgbClr val="00BDF2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CA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48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803D7F5EB2B41BA438D2040BA2FA0" ma:contentTypeVersion="16" ma:contentTypeDescription="Create a new document." ma:contentTypeScope="" ma:versionID="14f8105de257acbd4c91aae44363921c">
  <xsd:schema xmlns:xsd="http://www.w3.org/2001/XMLSchema" xmlns:xs="http://www.w3.org/2001/XMLSchema" xmlns:p="http://schemas.microsoft.com/office/2006/metadata/properties" xmlns:ns2="09982b69-d1b4-4831-86a7-b03f1b6185a5" xmlns:ns3="aa8731e9-4ee0-4bba-a30c-9641bf8f878e" targetNamespace="http://schemas.microsoft.com/office/2006/metadata/properties" ma:root="true" ma:fieldsID="39da538bb27de86354173a20ad87cb0b" ns2:_="" ns3:_="">
    <xsd:import namespace="09982b69-d1b4-4831-86a7-b03f1b6185a5"/>
    <xsd:import namespace="aa8731e9-4ee0-4bba-a30c-9641bf8f87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82b69-d1b4-4831-86a7-b03f1b618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f5292c-a6be-4045-bc94-d1d13024af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731e9-4ee0-4bba-a30c-9641bf8f8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description="" ma:hidden="true" ma:list="{cedce3d8-4c5b-49f9-83a8-ef82889a3401}" ma:internalName="TaxCatchAll" ma:showField="CatchAllData" ma:web="aa8731e9-4ee0-4bba-a30c-9641bf8f87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982b69-d1b4-4831-86a7-b03f1b6185a5">
      <Terms xmlns="http://schemas.microsoft.com/office/infopath/2007/PartnerControls"/>
    </lcf76f155ced4ddcb4097134ff3c332f>
    <TaxCatchAll xmlns="aa8731e9-4ee0-4bba-a30c-9641bf8f878e" xsi:nil="true"/>
  </documentManagement>
</p:properties>
</file>

<file path=customXml/itemProps1.xml><?xml version="1.0" encoding="utf-8"?>
<ds:datastoreItem xmlns:ds="http://schemas.openxmlformats.org/officeDocument/2006/customXml" ds:itemID="{42CF8DD0-AE87-4C8C-AA74-B563917C2C71}"/>
</file>

<file path=customXml/itemProps2.xml><?xml version="1.0" encoding="utf-8"?>
<ds:datastoreItem xmlns:ds="http://schemas.openxmlformats.org/officeDocument/2006/customXml" ds:itemID="{5993BB47-61D6-4A5F-8200-D9B9030E08F5}"/>
</file>

<file path=customXml/itemProps3.xml><?xml version="1.0" encoding="utf-8"?>
<ds:datastoreItem xmlns:ds="http://schemas.openxmlformats.org/officeDocument/2006/customXml" ds:itemID="{3C6E5AFD-6FF0-4F56-9A36-FFE96916EC3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PGothic</vt:lpstr>
      <vt:lpstr>Arial</vt:lpstr>
      <vt:lpstr>Calibri</vt:lpstr>
      <vt:lpstr>Calibri Light</vt:lpstr>
      <vt:lpstr>Office Theme</vt:lpstr>
      <vt:lpstr>IMAGES OF MEDIA STEREOTPYES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OF MEDIA STEREOTPYES</dc:title>
  <dc:creator>Matthew Johnson</dc:creator>
  <cp:lastModifiedBy>Matthew Johnson</cp:lastModifiedBy>
  <cp:revision>1</cp:revision>
  <dcterms:created xsi:type="dcterms:W3CDTF">2021-04-07T19:36:31Z</dcterms:created>
  <dcterms:modified xsi:type="dcterms:W3CDTF">2021-04-07T19:42:24Z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0x010100BC2803D7F5EB2B41BA438D2040BA2FA0</vt:lpwstr>
  </property>
  <property fmtid="{D5CDD505-2E9C-101B-9397-08002B2CF9AE}" pid="3" name="Order">
    <vt:r8>19707500</vt:r8>
  </property>
</Properties>
</file>